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8.png" ContentType="image/png"/>
  <Override PartName="/ppt/media/image10.png" ContentType="image/png"/>
  <Override PartName="/ppt/media/image20.jpeg" ContentType="image/jpeg"/>
  <Override PartName="/ppt/media/image12.png" ContentType="image/png"/>
  <Override PartName="/ppt/media/image11.jpeg" ContentType="image/jpeg"/>
  <Override PartName="/ppt/media/image22.jpeg" ContentType="image/jpeg"/>
  <Override PartName="/ppt/media/image24.jpeg" ContentType="image/jpeg"/>
  <Override PartName="/ppt/media/image18.png" ContentType="image/png"/>
  <Override PartName="/ppt/media/image30.jpeg" ContentType="image/jpeg"/>
  <Override PartName="/ppt/media/image26.jpeg" ContentType="image/jpeg"/>
  <Override PartName="/ppt/media/image1.png" ContentType="image/png"/>
  <Override PartName="/ppt/media/image32.jpeg" ContentType="image/jpeg"/>
  <Override PartName="/ppt/media/image3.png" ContentType="image/png"/>
  <Override PartName="/ppt/media/image28.jpeg" ContentType="image/jpeg"/>
  <Override PartName="/ppt/media/image5.png" ContentType="image/png"/>
  <Override PartName="/ppt/media/image34.jpeg" ContentType="image/jpeg"/>
  <Override PartName="/ppt/media/image7.png" ContentType="image/png"/>
  <Override PartName="/ppt/media/image9.png" ContentType="image/png"/>
  <Override PartName="/ppt/media/image21.jpeg" ContentType="image/jpeg"/>
  <Override PartName="/ppt/media/image13.png" ContentType="image/png"/>
  <Override PartName="/ppt/media/image15.png" ContentType="image/png"/>
  <Override PartName="/ppt/media/image23.jpeg" ContentType="image/jpeg"/>
  <Override PartName="/ppt/media/image17.png" ContentType="image/png"/>
  <Override PartName="/ppt/media/image25.jpeg" ContentType="image/jpeg"/>
  <Override PartName="/ppt/media/image14.jpeg" ContentType="image/jpeg"/>
  <Override PartName="/ppt/media/image19.png" ContentType="image/png"/>
  <Override PartName="/ppt/media/image31.jpeg" ContentType="image/jpeg"/>
  <Override PartName="/ppt/media/image2.png" ContentType="image/png"/>
  <Override PartName="/ppt/media/image16.jpeg" ContentType="image/jpeg"/>
  <Override PartName="/ppt/media/image27.jpeg" ContentType="image/jpeg"/>
  <Override PartName="/ppt/media/image4.png" ContentType="image/png"/>
  <Override PartName="/ppt/media/image33.jpeg" ContentType="image/jpeg"/>
  <Override PartName="/ppt/media/image29.jpeg" ContentType="image/jpeg"/>
  <Override PartName="/ppt/media/image6.png" ContentType="image/png"/>
  <Override PartName="/ppt/slideLayouts/slideLayout6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52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9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10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10.pn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9" name="PlaceHolder 5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63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8203320" y="4106520"/>
            <a:ext cx="2257920" cy="1801440"/>
          </a:xfrm>
          <a:prstGeom prst="rect">
            <a:avLst/>
          </a:prstGeom>
          <a:ln>
            <a:noFill/>
          </a:ln>
        </p:spPr>
      </p:pic>
      <p:pic>
        <p:nvPicPr>
          <p:cNvPr descr="" id="64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3635280" y="4106520"/>
            <a:ext cx="2257920" cy="1801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2589120" y="2133720"/>
            <a:ext cx="8915040" cy="37774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2593080" y="624240"/>
            <a:ext cx="8911440" cy="5286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subTitle"/>
          </p:nvPr>
        </p:nvSpPr>
        <p:spPr>
          <a:xfrm>
            <a:off x="2589120" y="2133720"/>
            <a:ext cx="8915040" cy="37774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468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128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8203320" y="4106520"/>
            <a:ext cx="2257920" cy="1801440"/>
          </a:xfrm>
          <a:prstGeom prst="rect">
            <a:avLst/>
          </a:prstGeom>
          <a:ln>
            <a:noFill/>
          </a:ln>
        </p:spPr>
      </p:pic>
      <p:pic>
        <p:nvPicPr>
          <p:cNvPr descr="" id="129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3635280" y="4106520"/>
            <a:ext cx="2257920" cy="1801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62" name="PlaceHolder 2"/>
          <p:cNvSpPr>
            <a:spLocks noGrp="1"/>
          </p:cNvSpPr>
          <p:nvPr>
            <p:ph type="subTitle"/>
          </p:nvPr>
        </p:nvSpPr>
        <p:spPr>
          <a:xfrm>
            <a:off x="2589120" y="2133720"/>
            <a:ext cx="8915040" cy="37774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subTitle"/>
          </p:nvPr>
        </p:nvSpPr>
        <p:spPr>
          <a:xfrm>
            <a:off x="2593080" y="624240"/>
            <a:ext cx="8911440" cy="5286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7" name="PlaceHolder 4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468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8" name="PlaceHolder 4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9" name="PlaceHolder 5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193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8203320" y="4106520"/>
            <a:ext cx="2257920" cy="1801440"/>
          </a:xfrm>
          <a:prstGeom prst="rect">
            <a:avLst/>
          </a:prstGeom>
          <a:ln>
            <a:noFill/>
          </a:ln>
        </p:spPr>
      </p:pic>
      <p:pic>
        <p:nvPicPr>
          <p:cNvPr descr="" id="194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3635280" y="4106520"/>
            <a:ext cx="2257920" cy="1801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27" name="PlaceHolder 2"/>
          <p:cNvSpPr>
            <a:spLocks noGrp="1"/>
          </p:cNvSpPr>
          <p:nvPr>
            <p:ph type="subTitle"/>
          </p:nvPr>
        </p:nvSpPr>
        <p:spPr>
          <a:xfrm>
            <a:off x="2589120" y="2133720"/>
            <a:ext cx="8915040" cy="37774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subTitle"/>
          </p:nvPr>
        </p:nvSpPr>
        <p:spPr>
          <a:xfrm>
            <a:off x="2593080" y="624240"/>
            <a:ext cx="8911440" cy="5286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468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4" name="PlaceHolder 5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258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8203320" y="4106520"/>
            <a:ext cx="2257920" cy="1801440"/>
          </a:xfrm>
          <a:prstGeom prst="rect">
            <a:avLst/>
          </a:prstGeom>
          <a:ln>
            <a:noFill/>
          </a:ln>
        </p:spPr>
      </p:pic>
      <p:pic>
        <p:nvPicPr>
          <p:cNvPr descr="" id="259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3635280" y="4106520"/>
            <a:ext cx="2257920" cy="1801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92" name="PlaceHolder 2"/>
          <p:cNvSpPr>
            <a:spLocks noGrp="1"/>
          </p:cNvSpPr>
          <p:nvPr>
            <p:ph type="subTitle"/>
          </p:nvPr>
        </p:nvSpPr>
        <p:spPr>
          <a:xfrm>
            <a:off x="2589120" y="2133720"/>
            <a:ext cx="8915040" cy="37774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97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subTitle"/>
          </p:nvPr>
        </p:nvSpPr>
        <p:spPr>
          <a:xfrm>
            <a:off x="2593080" y="624240"/>
            <a:ext cx="8911440" cy="5286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2" name="PlaceHolder 3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3" name="PlaceHolder 4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6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7" name="PlaceHolder 4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1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468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4" name="PlaceHolder 3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8" name="PlaceHolder 4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9" name="PlaceHolder 5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subTitle"/>
          </p:nvPr>
        </p:nvSpPr>
        <p:spPr>
          <a:xfrm>
            <a:off x="2593080" y="624240"/>
            <a:ext cx="8911440" cy="5286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22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323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8203320" y="4106520"/>
            <a:ext cx="2257920" cy="1801440"/>
          </a:xfrm>
          <a:prstGeom prst="rect">
            <a:avLst/>
          </a:prstGeom>
          <a:ln>
            <a:noFill/>
          </a:ln>
        </p:spPr>
      </p:pic>
      <p:pic>
        <p:nvPicPr>
          <p:cNvPr descr="" id="324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3635280" y="4106520"/>
            <a:ext cx="2257920" cy="1801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8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4680" cy="1801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2575080"/>
            <a:ext cx="100440" cy="62568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" name="CustomShape 2"/>
          <p:cNvSpPr/>
          <p:nvPr/>
        </p:nvSpPr>
        <p:spPr>
          <a:xfrm>
            <a:off x="128520" y="3156480"/>
            <a:ext cx="646200" cy="23220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" name="CustomShape 3"/>
          <p:cNvSpPr/>
          <p:nvPr/>
        </p:nvSpPr>
        <p:spPr>
          <a:xfrm>
            <a:off x="807120" y="5447160"/>
            <a:ext cx="609120" cy="141984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3" name="CustomShape 4"/>
          <p:cNvSpPr/>
          <p:nvPr/>
        </p:nvSpPr>
        <p:spPr>
          <a:xfrm>
            <a:off x="959760" y="6503760"/>
            <a:ext cx="171000" cy="36324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4" name="CustomShape 5"/>
          <p:cNvSpPr/>
          <p:nvPr/>
        </p:nvSpPr>
        <p:spPr>
          <a:xfrm>
            <a:off x="100800" y="3201120"/>
            <a:ext cx="821520" cy="33282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5" name="CustomShape 6"/>
          <p:cNvSpPr/>
          <p:nvPr/>
        </p:nvSpPr>
        <p:spPr>
          <a:xfrm>
            <a:off x="22320" y="228600"/>
            <a:ext cx="105840" cy="292752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6" name="CustomShape 7"/>
          <p:cNvSpPr/>
          <p:nvPr/>
        </p:nvSpPr>
        <p:spPr>
          <a:xfrm>
            <a:off x="78120" y="2944080"/>
            <a:ext cx="77760" cy="4935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7" name="CustomShape 8"/>
          <p:cNvSpPr/>
          <p:nvPr/>
        </p:nvSpPr>
        <p:spPr>
          <a:xfrm>
            <a:off x="769680" y="5478840"/>
            <a:ext cx="189720" cy="10245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8" name="CustomShape 9"/>
          <p:cNvSpPr/>
          <p:nvPr/>
        </p:nvSpPr>
        <p:spPr>
          <a:xfrm>
            <a:off x="775440" y="1398960"/>
            <a:ext cx="2075760" cy="404784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9" name="CustomShape 10"/>
          <p:cNvSpPr/>
          <p:nvPr/>
        </p:nvSpPr>
        <p:spPr>
          <a:xfrm>
            <a:off x="922680" y="6530040"/>
            <a:ext cx="161640" cy="3369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0" name="CustomShape 11"/>
          <p:cNvSpPr/>
          <p:nvPr/>
        </p:nvSpPr>
        <p:spPr>
          <a:xfrm>
            <a:off x="769680" y="5359320"/>
            <a:ext cx="37080" cy="2214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1" name="CustomShape 12"/>
          <p:cNvSpPr/>
          <p:nvPr/>
        </p:nvSpPr>
        <p:spPr>
          <a:xfrm>
            <a:off x="849960" y="6244560"/>
            <a:ext cx="238320" cy="62208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2" name="CustomShape 13"/>
          <p:cNvSpPr/>
          <p:nvPr/>
        </p:nvSpPr>
        <p:spPr>
          <a:xfrm>
            <a:off x="27360" y="-720"/>
            <a:ext cx="493920" cy="440064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3" name="CustomShape 14"/>
          <p:cNvSpPr/>
          <p:nvPr/>
        </p:nvSpPr>
        <p:spPr>
          <a:xfrm>
            <a:off x="550440" y="4316400"/>
            <a:ext cx="423000" cy="15804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4" name="CustomShape 15"/>
          <p:cNvSpPr/>
          <p:nvPr/>
        </p:nvSpPr>
        <p:spPr>
          <a:xfrm>
            <a:off x="1006200" y="5862600"/>
            <a:ext cx="430560" cy="9903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5" name="CustomShape 16"/>
          <p:cNvSpPr/>
          <p:nvPr/>
        </p:nvSpPr>
        <p:spPr>
          <a:xfrm>
            <a:off x="521640" y="4364280"/>
            <a:ext cx="551520" cy="22356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6" name="CustomShape 17"/>
          <p:cNvSpPr/>
          <p:nvPr/>
        </p:nvSpPr>
        <p:spPr>
          <a:xfrm>
            <a:off x="468000" y="1289160"/>
            <a:ext cx="173880" cy="302688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7" name="CustomShape 18"/>
          <p:cNvSpPr/>
          <p:nvPr/>
        </p:nvSpPr>
        <p:spPr>
          <a:xfrm>
            <a:off x="1111680" y="6571440"/>
            <a:ext cx="133920" cy="2811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8" name="CustomShape 19"/>
          <p:cNvSpPr/>
          <p:nvPr/>
        </p:nvSpPr>
        <p:spPr>
          <a:xfrm>
            <a:off x="502560" y="4107600"/>
            <a:ext cx="82080" cy="5112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9" name="CustomShape 20"/>
          <p:cNvSpPr/>
          <p:nvPr/>
        </p:nvSpPr>
        <p:spPr>
          <a:xfrm>
            <a:off x="973800" y="3145680"/>
            <a:ext cx="1409760" cy="27165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0" name="CustomShape 21"/>
          <p:cNvSpPr/>
          <p:nvPr/>
        </p:nvSpPr>
        <p:spPr>
          <a:xfrm>
            <a:off x="1073520" y="6600240"/>
            <a:ext cx="120240" cy="25272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1" name="CustomShape 22"/>
          <p:cNvSpPr/>
          <p:nvPr/>
        </p:nvSpPr>
        <p:spPr>
          <a:xfrm>
            <a:off x="973800" y="5897160"/>
            <a:ext cx="137520" cy="67392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2" name="CustomShape 23"/>
          <p:cNvSpPr/>
          <p:nvPr/>
        </p:nvSpPr>
        <p:spPr>
          <a:xfrm>
            <a:off x="973800" y="5772600"/>
            <a:ext cx="37800" cy="22752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3" name="CustomShape 24"/>
          <p:cNvSpPr/>
          <p:nvPr/>
        </p:nvSpPr>
        <p:spPr>
          <a:xfrm>
            <a:off x="1006200" y="6322680"/>
            <a:ext cx="210240" cy="53028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4" name="CustomShape 25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rgbClr val="766f54"/>
          </a:solidFill>
          <a:ln w="9360">
            <a:noFill/>
          </a:ln>
        </p:spPr>
      </p:sp>
      <p:sp>
        <p:nvSpPr>
          <p:cNvPr id="25" name="PlaceHolder 26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en-US" sz="3600">
                <a:solidFill>
                  <a:srgbClr val="262626"/>
                </a:solidFill>
                <a:latin typeface="Century Gothic"/>
              </a:rPr>
              <a:t>Для правки текста заголовка щелкните мышьюОбразец заголовка</a:t>
            </a:r>
            <a:endParaRPr/>
          </a:p>
        </p:txBody>
      </p:sp>
      <p:sp>
        <p:nvSpPr>
          <p:cNvPr id="26" name="PlaceHolder 27"/>
          <p:cNvSpPr>
            <a:spLocks noGrp="1"/>
          </p:cNvSpPr>
          <p:nvPr>
            <p:ph type="dt"/>
          </p:nvPr>
        </p:nvSpPr>
        <p:spPr>
          <a:xfrm>
            <a:off x="10361520" y="6130440"/>
            <a:ext cx="1145880" cy="3700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r>
              <a:rPr lang="ru-RU" sz="900">
                <a:solidFill>
                  <a:srgbClr val="8b8b8b"/>
                </a:solidFill>
                <a:latin typeface="Century Gothic"/>
              </a:rPr>
              <a:t>11.11.16</a:t>
            </a:r>
            <a:endParaRPr/>
          </a:p>
        </p:txBody>
      </p:sp>
      <p:sp>
        <p:nvSpPr>
          <p:cNvPr id="27" name="PlaceHolder 28"/>
          <p:cNvSpPr>
            <a:spLocks noGrp="1"/>
          </p:cNvSpPr>
          <p:nvPr>
            <p:ph type="ftr"/>
          </p:nvPr>
        </p:nvSpPr>
        <p:spPr>
          <a:xfrm>
            <a:off x="2589120" y="6135840"/>
            <a:ext cx="761976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28" name="CustomShape 29"/>
          <p:cNvSpPr/>
          <p:nvPr/>
        </p:nvSpPr>
        <p:spPr>
          <a:xfrm flipV="1">
            <a:off x="-3960" y="713880"/>
            <a:ext cx="1588320" cy="506880"/>
          </a:xfrm>
          <a:prstGeom prst="rect">
            <a:avLst/>
          </a:prstGeom>
          <a:solidFill>
            <a:srgbClr val="a53010"/>
          </a:solidFill>
          <a:ln>
            <a:noFill/>
          </a:ln>
        </p:spPr>
      </p:sp>
      <p:sp>
        <p:nvSpPr>
          <p:cNvPr id="29" name="PlaceHolder 30"/>
          <p:cNvSpPr>
            <a:spLocks noGrp="1"/>
          </p:cNvSpPr>
          <p:nvPr>
            <p:ph type="sldNum"/>
          </p:nvPr>
        </p:nvSpPr>
        <p:spPr>
          <a:xfrm>
            <a:off x="531720" y="787680"/>
            <a:ext cx="77940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2BC78C85-EDE2-4272-AB91-20EA0A903361}" type="slidenum">
              <a:rPr lang="ru-RU" sz="2000">
                <a:solidFill>
                  <a:srgbClr val="feffff"/>
                </a:solidFill>
                <a:latin typeface="Century Gothic"/>
              </a:rPr>
              <a:t>&lt;номер&gt;</a:t>
            </a:fld>
            <a:endParaRPr/>
          </a:p>
        </p:txBody>
      </p:sp>
      <p:sp>
        <p:nvSpPr>
          <p:cNvPr id="30" name="PlaceHolder 31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en-US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US"/>
              <a:t>Седьмой уровень структуры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ustomShape 1"/>
          <p:cNvSpPr/>
          <p:nvPr/>
        </p:nvSpPr>
        <p:spPr>
          <a:xfrm>
            <a:off x="0" y="2575080"/>
            <a:ext cx="100440" cy="62568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66" name="CustomShape 2"/>
          <p:cNvSpPr/>
          <p:nvPr/>
        </p:nvSpPr>
        <p:spPr>
          <a:xfrm>
            <a:off x="128520" y="3156480"/>
            <a:ext cx="646200" cy="23220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67" name="CustomShape 3"/>
          <p:cNvSpPr/>
          <p:nvPr/>
        </p:nvSpPr>
        <p:spPr>
          <a:xfrm>
            <a:off x="807120" y="5447160"/>
            <a:ext cx="609120" cy="141984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68" name="CustomShape 4"/>
          <p:cNvSpPr/>
          <p:nvPr/>
        </p:nvSpPr>
        <p:spPr>
          <a:xfrm>
            <a:off x="959760" y="6503760"/>
            <a:ext cx="171000" cy="36324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69" name="CustomShape 5"/>
          <p:cNvSpPr/>
          <p:nvPr/>
        </p:nvSpPr>
        <p:spPr>
          <a:xfrm>
            <a:off x="100800" y="3201120"/>
            <a:ext cx="821520" cy="33282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70" name="CustomShape 6"/>
          <p:cNvSpPr/>
          <p:nvPr/>
        </p:nvSpPr>
        <p:spPr>
          <a:xfrm>
            <a:off x="22320" y="228600"/>
            <a:ext cx="105840" cy="292752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71" name="CustomShape 7"/>
          <p:cNvSpPr/>
          <p:nvPr/>
        </p:nvSpPr>
        <p:spPr>
          <a:xfrm>
            <a:off x="78120" y="2944080"/>
            <a:ext cx="77760" cy="4935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72" name="CustomShape 8"/>
          <p:cNvSpPr/>
          <p:nvPr/>
        </p:nvSpPr>
        <p:spPr>
          <a:xfrm>
            <a:off x="769680" y="5478840"/>
            <a:ext cx="189720" cy="10245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73" name="CustomShape 9"/>
          <p:cNvSpPr/>
          <p:nvPr/>
        </p:nvSpPr>
        <p:spPr>
          <a:xfrm>
            <a:off x="775440" y="1398960"/>
            <a:ext cx="2075760" cy="404784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74" name="CustomShape 10"/>
          <p:cNvSpPr/>
          <p:nvPr/>
        </p:nvSpPr>
        <p:spPr>
          <a:xfrm>
            <a:off x="922680" y="6530040"/>
            <a:ext cx="161640" cy="3369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75" name="CustomShape 11"/>
          <p:cNvSpPr/>
          <p:nvPr/>
        </p:nvSpPr>
        <p:spPr>
          <a:xfrm>
            <a:off x="769680" y="5359320"/>
            <a:ext cx="37080" cy="2214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76" name="CustomShape 12"/>
          <p:cNvSpPr/>
          <p:nvPr/>
        </p:nvSpPr>
        <p:spPr>
          <a:xfrm>
            <a:off x="849960" y="6244560"/>
            <a:ext cx="238320" cy="62208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77" name="CustomShape 13"/>
          <p:cNvSpPr/>
          <p:nvPr/>
        </p:nvSpPr>
        <p:spPr>
          <a:xfrm>
            <a:off x="27360" y="-720"/>
            <a:ext cx="493920" cy="440064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78" name="CustomShape 14"/>
          <p:cNvSpPr/>
          <p:nvPr/>
        </p:nvSpPr>
        <p:spPr>
          <a:xfrm>
            <a:off x="550440" y="4316400"/>
            <a:ext cx="423000" cy="15804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79" name="CustomShape 15"/>
          <p:cNvSpPr/>
          <p:nvPr/>
        </p:nvSpPr>
        <p:spPr>
          <a:xfrm>
            <a:off x="1006200" y="5862600"/>
            <a:ext cx="430560" cy="9903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80" name="CustomShape 16"/>
          <p:cNvSpPr/>
          <p:nvPr/>
        </p:nvSpPr>
        <p:spPr>
          <a:xfrm>
            <a:off x="521640" y="4364280"/>
            <a:ext cx="551520" cy="22356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81" name="CustomShape 17"/>
          <p:cNvSpPr/>
          <p:nvPr/>
        </p:nvSpPr>
        <p:spPr>
          <a:xfrm>
            <a:off x="468000" y="1289160"/>
            <a:ext cx="173880" cy="302688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82" name="CustomShape 18"/>
          <p:cNvSpPr/>
          <p:nvPr/>
        </p:nvSpPr>
        <p:spPr>
          <a:xfrm>
            <a:off x="1111680" y="6571440"/>
            <a:ext cx="133920" cy="2811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83" name="CustomShape 19"/>
          <p:cNvSpPr/>
          <p:nvPr/>
        </p:nvSpPr>
        <p:spPr>
          <a:xfrm>
            <a:off x="502560" y="4107600"/>
            <a:ext cx="82080" cy="5112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84" name="CustomShape 20"/>
          <p:cNvSpPr/>
          <p:nvPr/>
        </p:nvSpPr>
        <p:spPr>
          <a:xfrm>
            <a:off x="973800" y="3145680"/>
            <a:ext cx="1409760" cy="27165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85" name="CustomShape 21"/>
          <p:cNvSpPr/>
          <p:nvPr/>
        </p:nvSpPr>
        <p:spPr>
          <a:xfrm>
            <a:off x="1073520" y="6600240"/>
            <a:ext cx="120240" cy="25272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86" name="CustomShape 22"/>
          <p:cNvSpPr/>
          <p:nvPr/>
        </p:nvSpPr>
        <p:spPr>
          <a:xfrm>
            <a:off x="973800" y="5897160"/>
            <a:ext cx="137520" cy="67392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87" name="CustomShape 23"/>
          <p:cNvSpPr/>
          <p:nvPr/>
        </p:nvSpPr>
        <p:spPr>
          <a:xfrm>
            <a:off x="973800" y="5772600"/>
            <a:ext cx="37800" cy="22752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88" name="CustomShape 24"/>
          <p:cNvSpPr/>
          <p:nvPr/>
        </p:nvSpPr>
        <p:spPr>
          <a:xfrm>
            <a:off x="1006200" y="6322680"/>
            <a:ext cx="210240" cy="53028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89" name="CustomShape 25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rgbClr val="766f54"/>
          </a:solidFill>
          <a:ln w="9360">
            <a:noFill/>
          </a:ln>
        </p:spPr>
      </p:sp>
      <p:sp>
        <p:nvSpPr>
          <p:cNvPr id="90" name="PlaceHolder 26"/>
          <p:cNvSpPr>
            <a:spLocks noGrp="1"/>
          </p:cNvSpPr>
          <p:nvPr>
            <p:ph type="title"/>
          </p:nvPr>
        </p:nvSpPr>
        <p:spPr>
          <a:xfrm>
            <a:off x="2589120" y="2514600"/>
            <a:ext cx="8915040" cy="226260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lang="en-US" sz="5400">
                <a:solidFill>
                  <a:srgbClr val="262626"/>
                </a:solidFill>
                <a:latin typeface="Century Gothic"/>
              </a:rPr>
              <a:t>Для правки текста заголовка щелкните мышьюОбразец заголовка</a:t>
            </a:r>
            <a:endParaRPr/>
          </a:p>
        </p:txBody>
      </p:sp>
      <p:sp>
        <p:nvSpPr>
          <p:cNvPr id="91" name="PlaceHolder 27"/>
          <p:cNvSpPr>
            <a:spLocks noGrp="1"/>
          </p:cNvSpPr>
          <p:nvPr>
            <p:ph type="dt"/>
          </p:nvPr>
        </p:nvSpPr>
        <p:spPr>
          <a:xfrm>
            <a:off x="10361520" y="6130440"/>
            <a:ext cx="1145880" cy="3700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r>
              <a:rPr lang="ru-RU" sz="900">
                <a:solidFill>
                  <a:srgbClr val="8b8b8b"/>
                </a:solidFill>
                <a:latin typeface="Century Gothic"/>
              </a:rPr>
              <a:t>11.11.16</a:t>
            </a:r>
            <a:endParaRPr/>
          </a:p>
        </p:txBody>
      </p:sp>
      <p:sp>
        <p:nvSpPr>
          <p:cNvPr id="92" name="PlaceHolder 28"/>
          <p:cNvSpPr>
            <a:spLocks noGrp="1"/>
          </p:cNvSpPr>
          <p:nvPr>
            <p:ph type="ftr"/>
          </p:nvPr>
        </p:nvSpPr>
        <p:spPr>
          <a:xfrm>
            <a:off x="2589120" y="6135840"/>
            <a:ext cx="761976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93" name="CustomShape 29"/>
          <p:cNvSpPr/>
          <p:nvPr/>
        </p:nvSpPr>
        <p:spPr>
          <a:xfrm>
            <a:off x="0" y="4323960"/>
            <a:ext cx="1744200" cy="778320"/>
          </a:xfrm>
          <a:prstGeom prst="rect">
            <a:avLst/>
          </a:prstGeom>
          <a:solidFill>
            <a:srgbClr val="a53010"/>
          </a:solidFill>
          <a:ln>
            <a:noFill/>
          </a:ln>
        </p:spPr>
      </p:sp>
      <p:sp>
        <p:nvSpPr>
          <p:cNvPr id="94" name="PlaceHolder 30"/>
          <p:cNvSpPr>
            <a:spLocks noGrp="1"/>
          </p:cNvSpPr>
          <p:nvPr>
            <p:ph type="sldNum"/>
          </p:nvPr>
        </p:nvSpPr>
        <p:spPr>
          <a:xfrm>
            <a:off x="531720" y="4529520"/>
            <a:ext cx="77940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FDDA764-FA7E-43D9-94A4-5072FEC2F5CB}" type="slidenum">
              <a:rPr lang="ru-RU" sz="2000">
                <a:solidFill>
                  <a:srgbClr val="feffff"/>
                </a:solidFill>
                <a:latin typeface="Century Gothic"/>
              </a:rPr>
              <a:t>&lt;номер&gt;</a:t>
            </a:fld>
            <a:endParaRPr/>
          </a:p>
        </p:txBody>
      </p:sp>
      <p:sp>
        <p:nvSpPr>
          <p:cNvPr id="95" name="PlaceHolder 31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en-US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US"/>
              <a:t>Седьмой уровень структуры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0" y="2575080"/>
            <a:ext cx="100440" cy="62568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31" name="CustomShape 2"/>
          <p:cNvSpPr/>
          <p:nvPr/>
        </p:nvSpPr>
        <p:spPr>
          <a:xfrm>
            <a:off x="128520" y="3156480"/>
            <a:ext cx="646200" cy="23220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32" name="CustomShape 3"/>
          <p:cNvSpPr/>
          <p:nvPr/>
        </p:nvSpPr>
        <p:spPr>
          <a:xfrm>
            <a:off x="807120" y="5447160"/>
            <a:ext cx="609120" cy="141984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33" name="CustomShape 4"/>
          <p:cNvSpPr/>
          <p:nvPr/>
        </p:nvSpPr>
        <p:spPr>
          <a:xfrm>
            <a:off x="959760" y="6503760"/>
            <a:ext cx="171000" cy="36324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34" name="CustomShape 5"/>
          <p:cNvSpPr/>
          <p:nvPr/>
        </p:nvSpPr>
        <p:spPr>
          <a:xfrm>
            <a:off x="100800" y="3201120"/>
            <a:ext cx="821520" cy="33282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35" name="CustomShape 6"/>
          <p:cNvSpPr/>
          <p:nvPr/>
        </p:nvSpPr>
        <p:spPr>
          <a:xfrm>
            <a:off x="22320" y="228600"/>
            <a:ext cx="105840" cy="292752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36" name="CustomShape 7"/>
          <p:cNvSpPr/>
          <p:nvPr/>
        </p:nvSpPr>
        <p:spPr>
          <a:xfrm>
            <a:off x="78120" y="2944080"/>
            <a:ext cx="77760" cy="4935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37" name="CustomShape 8"/>
          <p:cNvSpPr/>
          <p:nvPr/>
        </p:nvSpPr>
        <p:spPr>
          <a:xfrm>
            <a:off x="769680" y="5478840"/>
            <a:ext cx="189720" cy="10245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38" name="CustomShape 9"/>
          <p:cNvSpPr/>
          <p:nvPr/>
        </p:nvSpPr>
        <p:spPr>
          <a:xfrm>
            <a:off x="775440" y="1398960"/>
            <a:ext cx="2075760" cy="404784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39" name="CustomShape 10"/>
          <p:cNvSpPr/>
          <p:nvPr/>
        </p:nvSpPr>
        <p:spPr>
          <a:xfrm>
            <a:off x="922680" y="6530040"/>
            <a:ext cx="161640" cy="3369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40" name="CustomShape 11"/>
          <p:cNvSpPr/>
          <p:nvPr/>
        </p:nvSpPr>
        <p:spPr>
          <a:xfrm>
            <a:off x="769680" y="5359320"/>
            <a:ext cx="37080" cy="2214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41" name="CustomShape 12"/>
          <p:cNvSpPr/>
          <p:nvPr/>
        </p:nvSpPr>
        <p:spPr>
          <a:xfrm>
            <a:off x="849960" y="6244560"/>
            <a:ext cx="238320" cy="62208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42" name="CustomShape 13"/>
          <p:cNvSpPr/>
          <p:nvPr/>
        </p:nvSpPr>
        <p:spPr>
          <a:xfrm>
            <a:off x="27360" y="-720"/>
            <a:ext cx="493920" cy="440064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43" name="CustomShape 14"/>
          <p:cNvSpPr/>
          <p:nvPr/>
        </p:nvSpPr>
        <p:spPr>
          <a:xfrm>
            <a:off x="550440" y="4316400"/>
            <a:ext cx="423000" cy="15804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44" name="CustomShape 15"/>
          <p:cNvSpPr/>
          <p:nvPr/>
        </p:nvSpPr>
        <p:spPr>
          <a:xfrm>
            <a:off x="1006200" y="5862600"/>
            <a:ext cx="430560" cy="9903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45" name="CustomShape 16"/>
          <p:cNvSpPr/>
          <p:nvPr/>
        </p:nvSpPr>
        <p:spPr>
          <a:xfrm>
            <a:off x="521640" y="4364280"/>
            <a:ext cx="551520" cy="22356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46" name="CustomShape 17"/>
          <p:cNvSpPr/>
          <p:nvPr/>
        </p:nvSpPr>
        <p:spPr>
          <a:xfrm>
            <a:off x="468000" y="1289160"/>
            <a:ext cx="173880" cy="302688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47" name="CustomShape 18"/>
          <p:cNvSpPr/>
          <p:nvPr/>
        </p:nvSpPr>
        <p:spPr>
          <a:xfrm>
            <a:off x="1111680" y="6571440"/>
            <a:ext cx="133920" cy="2811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48" name="CustomShape 19"/>
          <p:cNvSpPr/>
          <p:nvPr/>
        </p:nvSpPr>
        <p:spPr>
          <a:xfrm>
            <a:off x="502560" y="4107600"/>
            <a:ext cx="82080" cy="5112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49" name="CustomShape 20"/>
          <p:cNvSpPr/>
          <p:nvPr/>
        </p:nvSpPr>
        <p:spPr>
          <a:xfrm>
            <a:off x="973800" y="3145680"/>
            <a:ext cx="1409760" cy="27165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50" name="CustomShape 21"/>
          <p:cNvSpPr/>
          <p:nvPr/>
        </p:nvSpPr>
        <p:spPr>
          <a:xfrm>
            <a:off x="1073520" y="6600240"/>
            <a:ext cx="120240" cy="25272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51" name="CustomShape 22"/>
          <p:cNvSpPr/>
          <p:nvPr/>
        </p:nvSpPr>
        <p:spPr>
          <a:xfrm>
            <a:off x="973800" y="5897160"/>
            <a:ext cx="137520" cy="67392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52" name="CustomShape 23"/>
          <p:cNvSpPr/>
          <p:nvPr/>
        </p:nvSpPr>
        <p:spPr>
          <a:xfrm>
            <a:off x="973800" y="5772600"/>
            <a:ext cx="37800" cy="22752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53" name="CustomShape 24"/>
          <p:cNvSpPr/>
          <p:nvPr/>
        </p:nvSpPr>
        <p:spPr>
          <a:xfrm>
            <a:off x="1006200" y="6322680"/>
            <a:ext cx="210240" cy="53028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54" name="CustomShape 25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rgbClr val="766f54"/>
          </a:solidFill>
          <a:ln w="9360">
            <a:noFill/>
          </a:ln>
        </p:spPr>
      </p:sp>
      <p:sp>
        <p:nvSpPr>
          <p:cNvPr id="155" name="PlaceHolder 26"/>
          <p:cNvSpPr>
            <a:spLocks noGrp="1"/>
          </p:cNvSpPr>
          <p:nvPr>
            <p:ph type="title"/>
          </p:nvPr>
        </p:nvSpPr>
        <p:spPr>
          <a:xfrm>
            <a:off x="2589120" y="609480"/>
            <a:ext cx="8915040" cy="31165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800">
                <a:solidFill>
                  <a:srgbClr val="262626"/>
                </a:solidFill>
                <a:latin typeface="Century Gothic"/>
              </a:rPr>
              <a:t>Для правки текста заголовка щелкните мышьюОбразец заголовка</a:t>
            </a:r>
            <a:endParaRPr/>
          </a:p>
        </p:txBody>
      </p:sp>
      <p:sp>
        <p:nvSpPr>
          <p:cNvPr id="156" name="PlaceHolder 27"/>
          <p:cNvSpPr>
            <a:spLocks noGrp="1"/>
          </p:cNvSpPr>
          <p:nvPr>
            <p:ph type="body"/>
          </p:nvPr>
        </p:nvSpPr>
        <p:spPr>
          <a:xfrm>
            <a:off x="2589120" y="4354200"/>
            <a:ext cx="8915040" cy="1555560"/>
          </a:xfrm>
          <a:prstGeom prst="rect">
            <a:avLst/>
          </a:prstGeom>
        </p:spPr>
        <p:txBody>
          <a:bodyPr anchor="ctr"/>
          <a:p>
            <a:pPr>
              <a:buSzPct val="25000"/>
              <a:buFont typeface="StarSymbol"/>
              <a:buChar char=""/>
            </a:pPr>
            <a:r>
              <a:rPr lang="en-US">
                <a:solidFill>
                  <a:srgbClr val="595959"/>
                </a:solidFill>
                <a:latin typeface="Century Gothic"/>
              </a:rPr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>
                <a:solidFill>
                  <a:srgbClr val="595959"/>
                </a:solidFill>
                <a:latin typeface="Century Gothic"/>
              </a:rPr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>
                <a:solidFill>
                  <a:srgbClr val="595959"/>
                </a:solidFill>
                <a:latin typeface="Century Gothic"/>
              </a:rPr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>
                <a:solidFill>
                  <a:srgbClr val="595959"/>
                </a:solidFill>
                <a:latin typeface="Century Gothic"/>
              </a:rPr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>
                <a:solidFill>
                  <a:srgbClr val="595959"/>
                </a:solidFill>
                <a:latin typeface="Century Gothic"/>
              </a:rPr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>
                <a:solidFill>
                  <a:srgbClr val="595959"/>
                </a:solidFill>
                <a:latin typeface="Century Gothic"/>
              </a:rPr>
              <a:t>Шестой уровень структуры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595959"/>
                </a:solidFill>
                <a:latin typeface="Century Gothic"/>
              </a:rPr>
              <a:t>Седьмой уровень структурыОбразец текста</a:t>
            </a:r>
            <a:endParaRPr/>
          </a:p>
        </p:txBody>
      </p:sp>
      <p:sp>
        <p:nvSpPr>
          <p:cNvPr id="157" name="PlaceHolder 28"/>
          <p:cNvSpPr>
            <a:spLocks noGrp="1"/>
          </p:cNvSpPr>
          <p:nvPr>
            <p:ph type="dt"/>
          </p:nvPr>
        </p:nvSpPr>
        <p:spPr>
          <a:xfrm>
            <a:off x="10361520" y="6130440"/>
            <a:ext cx="1145880" cy="3700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r>
              <a:rPr lang="ru-RU" sz="900">
                <a:solidFill>
                  <a:srgbClr val="8b8b8b"/>
                </a:solidFill>
                <a:latin typeface="Century Gothic"/>
              </a:rPr>
              <a:t>11.11.16</a:t>
            </a:r>
            <a:endParaRPr/>
          </a:p>
        </p:txBody>
      </p:sp>
      <p:sp>
        <p:nvSpPr>
          <p:cNvPr id="158" name="PlaceHolder 29"/>
          <p:cNvSpPr>
            <a:spLocks noGrp="1"/>
          </p:cNvSpPr>
          <p:nvPr>
            <p:ph type="ftr"/>
          </p:nvPr>
        </p:nvSpPr>
        <p:spPr>
          <a:xfrm>
            <a:off x="2589120" y="6135840"/>
            <a:ext cx="761976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59" name="CustomShape 30"/>
          <p:cNvSpPr/>
          <p:nvPr/>
        </p:nvSpPr>
        <p:spPr>
          <a:xfrm flipV="1">
            <a:off x="-3960" y="3177720"/>
            <a:ext cx="1588320" cy="506880"/>
          </a:xfrm>
          <a:prstGeom prst="rect">
            <a:avLst/>
          </a:prstGeom>
          <a:solidFill>
            <a:srgbClr val="a53010"/>
          </a:solidFill>
          <a:ln>
            <a:noFill/>
          </a:ln>
        </p:spPr>
      </p:sp>
      <p:sp>
        <p:nvSpPr>
          <p:cNvPr id="160" name="PlaceHolder 31"/>
          <p:cNvSpPr>
            <a:spLocks noGrp="1"/>
          </p:cNvSpPr>
          <p:nvPr>
            <p:ph type="sldNum"/>
          </p:nvPr>
        </p:nvSpPr>
        <p:spPr>
          <a:xfrm>
            <a:off x="531720" y="3243960"/>
            <a:ext cx="77940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3732102-AFCC-4400-B8B1-605E9F15F889}" type="slidenum">
              <a:rPr lang="ru-RU" sz="2000">
                <a:solidFill>
                  <a:srgbClr val="feffff"/>
                </a:solidFill>
                <a:latin typeface="Century Gothic"/>
              </a:rPr>
              <a:t>&lt;номер&gt;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0" y="2575080"/>
            <a:ext cx="100440" cy="62568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96" name="CustomShape 2"/>
          <p:cNvSpPr/>
          <p:nvPr/>
        </p:nvSpPr>
        <p:spPr>
          <a:xfrm>
            <a:off x="128520" y="3156480"/>
            <a:ext cx="646200" cy="23220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97" name="CustomShape 3"/>
          <p:cNvSpPr/>
          <p:nvPr/>
        </p:nvSpPr>
        <p:spPr>
          <a:xfrm>
            <a:off x="807120" y="5447160"/>
            <a:ext cx="609120" cy="141984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98" name="CustomShape 4"/>
          <p:cNvSpPr/>
          <p:nvPr/>
        </p:nvSpPr>
        <p:spPr>
          <a:xfrm>
            <a:off x="959760" y="6503760"/>
            <a:ext cx="171000" cy="36324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199" name="CustomShape 5"/>
          <p:cNvSpPr/>
          <p:nvPr/>
        </p:nvSpPr>
        <p:spPr>
          <a:xfrm>
            <a:off x="100800" y="3201120"/>
            <a:ext cx="821520" cy="33282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00" name="CustomShape 6"/>
          <p:cNvSpPr/>
          <p:nvPr/>
        </p:nvSpPr>
        <p:spPr>
          <a:xfrm>
            <a:off x="22320" y="228600"/>
            <a:ext cx="105840" cy="292752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01" name="CustomShape 7"/>
          <p:cNvSpPr/>
          <p:nvPr/>
        </p:nvSpPr>
        <p:spPr>
          <a:xfrm>
            <a:off x="78120" y="2944080"/>
            <a:ext cx="77760" cy="4935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02" name="CustomShape 8"/>
          <p:cNvSpPr/>
          <p:nvPr/>
        </p:nvSpPr>
        <p:spPr>
          <a:xfrm>
            <a:off x="769680" y="5478840"/>
            <a:ext cx="189720" cy="10245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03" name="CustomShape 9"/>
          <p:cNvSpPr/>
          <p:nvPr/>
        </p:nvSpPr>
        <p:spPr>
          <a:xfrm>
            <a:off x="775440" y="1398960"/>
            <a:ext cx="2075760" cy="404784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04" name="CustomShape 10"/>
          <p:cNvSpPr/>
          <p:nvPr/>
        </p:nvSpPr>
        <p:spPr>
          <a:xfrm>
            <a:off x="922680" y="6530040"/>
            <a:ext cx="161640" cy="3369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05" name="CustomShape 11"/>
          <p:cNvSpPr/>
          <p:nvPr/>
        </p:nvSpPr>
        <p:spPr>
          <a:xfrm>
            <a:off x="769680" y="5359320"/>
            <a:ext cx="37080" cy="2214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06" name="CustomShape 12"/>
          <p:cNvSpPr/>
          <p:nvPr/>
        </p:nvSpPr>
        <p:spPr>
          <a:xfrm>
            <a:off x="849960" y="6244560"/>
            <a:ext cx="238320" cy="62208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07" name="CustomShape 13"/>
          <p:cNvSpPr/>
          <p:nvPr/>
        </p:nvSpPr>
        <p:spPr>
          <a:xfrm>
            <a:off x="27360" y="-720"/>
            <a:ext cx="493920" cy="440064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08" name="CustomShape 14"/>
          <p:cNvSpPr/>
          <p:nvPr/>
        </p:nvSpPr>
        <p:spPr>
          <a:xfrm>
            <a:off x="550440" y="4316400"/>
            <a:ext cx="423000" cy="15804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09" name="CustomShape 15"/>
          <p:cNvSpPr/>
          <p:nvPr/>
        </p:nvSpPr>
        <p:spPr>
          <a:xfrm>
            <a:off x="1006200" y="5862600"/>
            <a:ext cx="430560" cy="9903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10" name="CustomShape 16"/>
          <p:cNvSpPr/>
          <p:nvPr/>
        </p:nvSpPr>
        <p:spPr>
          <a:xfrm>
            <a:off x="521640" y="4364280"/>
            <a:ext cx="551520" cy="22356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11" name="CustomShape 17"/>
          <p:cNvSpPr/>
          <p:nvPr/>
        </p:nvSpPr>
        <p:spPr>
          <a:xfrm>
            <a:off x="468000" y="1289160"/>
            <a:ext cx="173880" cy="302688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12" name="CustomShape 18"/>
          <p:cNvSpPr/>
          <p:nvPr/>
        </p:nvSpPr>
        <p:spPr>
          <a:xfrm>
            <a:off x="1111680" y="6571440"/>
            <a:ext cx="133920" cy="2811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13" name="CustomShape 19"/>
          <p:cNvSpPr/>
          <p:nvPr/>
        </p:nvSpPr>
        <p:spPr>
          <a:xfrm>
            <a:off x="502560" y="4107600"/>
            <a:ext cx="82080" cy="5112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14" name="CustomShape 20"/>
          <p:cNvSpPr/>
          <p:nvPr/>
        </p:nvSpPr>
        <p:spPr>
          <a:xfrm>
            <a:off x="973800" y="3145680"/>
            <a:ext cx="1409760" cy="27165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15" name="CustomShape 21"/>
          <p:cNvSpPr/>
          <p:nvPr/>
        </p:nvSpPr>
        <p:spPr>
          <a:xfrm>
            <a:off x="1073520" y="6600240"/>
            <a:ext cx="120240" cy="25272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16" name="CustomShape 22"/>
          <p:cNvSpPr/>
          <p:nvPr/>
        </p:nvSpPr>
        <p:spPr>
          <a:xfrm>
            <a:off x="973800" y="5897160"/>
            <a:ext cx="137520" cy="67392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17" name="CustomShape 23"/>
          <p:cNvSpPr/>
          <p:nvPr/>
        </p:nvSpPr>
        <p:spPr>
          <a:xfrm>
            <a:off x="973800" y="5772600"/>
            <a:ext cx="37800" cy="22752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18" name="CustomShape 24"/>
          <p:cNvSpPr/>
          <p:nvPr/>
        </p:nvSpPr>
        <p:spPr>
          <a:xfrm>
            <a:off x="1006200" y="6322680"/>
            <a:ext cx="210240" cy="53028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19" name="CustomShape 25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rgbClr val="766f54"/>
          </a:solidFill>
          <a:ln w="9360">
            <a:noFill/>
          </a:ln>
        </p:spPr>
      </p:sp>
      <p:sp>
        <p:nvSpPr>
          <p:cNvPr id="220" name="PlaceHolder 26"/>
          <p:cNvSpPr>
            <a:spLocks noGrp="1"/>
          </p:cNvSpPr>
          <p:nvPr>
            <p:ph type="dt"/>
          </p:nvPr>
        </p:nvSpPr>
        <p:spPr>
          <a:xfrm>
            <a:off x="10361520" y="6130440"/>
            <a:ext cx="1145880" cy="3700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r>
              <a:rPr lang="ru-RU" sz="900">
                <a:solidFill>
                  <a:srgbClr val="8b8b8b"/>
                </a:solidFill>
                <a:latin typeface="Century Gothic"/>
              </a:rPr>
              <a:t>11.11.16</a:t>
            </a:r>
            <a:endParaRPr/>
          </a:p>
        </p:txBody>
      </p:sp>
      <p:sp>
        <p:nvSpPr>
          <p:cNvPr id="221" name="PlaceHolder 27"/>
          <p:cNvSpPr>
            <a:spLocks noGrp="1"/>
          </p:cNvSpPr>
          <p:nvPr>
            <p:ph type="ftr"/>
          </p:nvPr>
        </p:nvSpPr>
        <p:spPr>
          <a:xfrm>
            <a:off x="2589120" y="6135840"/>
            <a:ext cx="761976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222" name="CustomShape 28"/>
          <p:cNvSpPr/>
          <p:nvPr/>
        </p:nvSpPr>
        <p:spPr>
          <a:xfrm flipV="1">
            <a:off x="-3960" y="713880"/>
            <a:ext cx="1588320" cy="506880"/>
          </a:xfrm>
          <a:prstGeom prst="rect">
            <a:avLst/>
          </a:prstGeom>
          <a:solidFill>
            <a:srgbClr val="a53010"/>
          </a:solidFill>
          <a:ln>
            <a:noFill/>
          </a:ln>
        </p:spPr>
      </p:sp>
      <p:sp>
        <p:nvSpPr>
          <p:cNvPr id="223" name="PlaceHolder 29"/>
          <p:cNvSpPr>
            <a:spLocks noGrp="1"/>
          </p:cNvSpPr>
          <p:nvPr>
            <p:ph type="sldNum"/>
          </p:nvPr>
        </p:nvSpPr>
        <p:spPr>
          <a:xfrm>
            <a:off x="531720" y="787680"/>
            <a:ext cx="77940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057F5CB-807E-4510-8AAB-2A96A0208163}" type="slidenum">
              <a:rPr lang="ru-RU" sz="2000">
                <a:solidFill>
                  <a:srgbClr val="feffff"/>
                </a:solidFill>
                <a:latin typeface="Century Gothic"/>
              </a:rPr>
              <a:t>&lt;номер&gt;</a:t>
            </a:fld>
            <a:endParaRPr/>
          </a:p>
        </p:txBody>
      </p:sp>
      <p:sp>
        <p:nvSpPr>
          <p:cNvPr id="224" name="PlaceHolder 30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en-US"/>
              <a:t>Для правки текста заголовка щелкните мышью</a:t>
            </a:r>
            <a:endParaRPr/>
          </a:p>
        </p:txBody>
      </p:sp>
      <p:sp>
        <p:nvSpPr>
          <p:cNvPr id="225" name="PlaceHolder 31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en-US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US"/>
              <a:t>Седьмой уровень структуры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0" y="2575080"/>
            <a:ext cx="100440" cy="62568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61" name="CustomShape 2"/>
          <p:cNvSpPr/>
          <p:nvPr/>
        </p:nvSpPr>
        <p:spPr>
          <a:xfrm>
            <a:off x="128520" y="3156480"/>
            <a:ext cx="646200" cy="23220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62" name="CustomShape 3"/>
          <p:cNvSpPr/>
          <p:nvPr/>
        </p:nvSpPr>
        <p:spPr>
          <a:xfrm>
            <a:off x="807120" y="5447160"/>
            <a:ext cx="609120" cy="141984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63" name="CustomShape 4"/>
          <p:cNvSpPr/>
          <p:nvPr/>
        </p:nvSpPr>
        <p:spPr>
          <a:xfrm>
            <a:off x="959760" y="6503760"/>
            <a:ext cx="171000" cy="36324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64" name="CustomShape 5"/>
          <p:cNvSpPr/>
          <p:nvPr/>
        </p:nvSpPr>
        <p:spPr>
          <a:xfrm>
            <a:off x="100800" y="3201120"/>
            <a:ext cx="821520" cy="33282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65" name="CustomShape 6"/>
          <p:cNvSpPr/>
          <p:nvPr/>
        </p:nvSpPr>
        <p:spPr>
          <a:xfrm>
            <a:off x="22320" y="228600"/>
            <a:ext cx="105840" cy="292752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66" name="CustomShape 7"/>
          <p:cNvSpPr/>
          <p:nvPr/>
        </p:nvSpPr>
        <p:spPr>
          <a:xfrm>
            <a:off x="78120" y="2944080"/>
            <a:ext cx="77760" cy="4935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67" name="CustomShape 8"/>
          <p:cNvSpPr/>
          <p:nvPr/>
        </p:nvSpPr>
        <p:spPr>
          <a:xfrm>
            <a:off x="769680" y="5478840"/>
            <a:ext cx="189720" cy="10245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68" name="CustomShape 9"/>
          <p:cNvSpPr/>
          <p:nvPr/>
        </p:nvSpPr>
        <p:spPr>
          <a:xfrm>
            <a:off x="775440" y="1398960"/>
            <a:ext cx="2075760" cy="404784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69" name="CustomShape 10"/>
          <p:cNvSpPr/>
          <p:nvPr/>
        </p:nvSpPr>
        <p:spPr>
          <a:xfrm>
            <a:off x="922680" y="6530040"/>
            <a:ext cx="161640" cy="3369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70" name="CustomShape 11"/>
          <p:cNvSpPr/>
          <p:nvPr/>
        </p:nvSpPr>
        <p:spPr>
          <a:xfrm>
            <a:off x="769680" y="5359320"/>
            <a:ext cx="37080" cy="2214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71" name="CustomShape 12"/>
          <p:cNvSpPr/>
          <p:nvPr/>
        </p:nvSpPr>
        <p:spPr>
          <a:xfrm>
            <a:off x="849960" y="6244560"/>
            <a:ext cx="238320" cy="62208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72" name="CustomShape 13"/>
          <p:cNvSpPr/>
          <p:nvPr/>
        </p:nvSpPr>
        <p:spPr>
          <a:xfrm>
            <a:off x="27360" y="-720"/>
            <a:ext cx="493920" cy="440064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73" name="CustomShape 14"/>
          <p:cNvSpPr/>
          <p:nvPr/>
        </p:nvSpPr>
        <p:spPr>
          <a:xfrm>
            <a:off x="550440" y="4316400"/>
            <a:ext cx="423000" cy="15804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74" name="CustomShape 15"/>
          <p:cNvSpPr/>
          <p:nvPr/>
        </p:nvSpPr>
        <p:spPr>
          <a:xfrm>
            <a:off x="1006200" y="5862600"/>
            <a:ext cx="430560" cy="9903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75" name="CustomShape 16"/>
          <p:cNvSpPr/>
          <p:nvPr/>
        </p:nvSpPr>
        <p:spPr>
          <a:xfrm>
            <a:off x="521640" y="4364280"/>
            <a:ext cx="551520" cy="22356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76" name="CustomShape 17"/>
          <p:cNvSpPr/>
          <p:nvPr/>
        </p:nvSpPr>
        <p:spPr>
          <a:xfrm>
            <a:off x="468000" y="1289160"/>
            <a:ext cx="173880" cy="302688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77" name="CustomShape 18"/>
          <p:cNvSpPr/>
          <p:nvPr/>
        </p:nvSpPr>
        <p:spPr>
          <a:xfrm>
            <a:off x="1111680" y="6571440"/>
            <a:ext cx="133920" cy="2811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78" name="CustomShape 19"/>
          <p:cNvSpPr/>
          <p:nvPr/>
        </p:nvSpPr>
        <p:spPr>
          <a:xfrm>
            <a:off x="502560" y="4107600"/>
            <a:ext cx="82080" cy="51120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79" name="CustomShape 20"/>
          <p:cNvSpPr/>
          <p:nvPr/>
        </p:nvSpPr>
        <p:spPr>
          <a:xfrm>
            <a:off x="973800" y="3145680"/>
            <a:ext cx="1409760" cy="271656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80" name="CustomShape 21"/>
          <p:cNvSpPr/>
          <p:nvPr/>
        </p:nvSpPr>
        <p:spPr>
          <a:xfrm>
            <a:off x="1073520" y="6600240"/>
            <a:ext cx="120240" cy="25272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81" name="CustomShape 22"/>
          <p:cNvSpPr/>
          <p:nvPr/>
        </p:nvSpPr>
        <p:spPr>
          <a:xfrm>
            <a:off x="973800" y="5897160"/>
            <a:ext cx="137520" cy="67392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82" name="CustomShape 23"/>
          <p:cNvSpPr/>
          <p:nvPr/>
        </p:nvSpPr>
        <p:spPr>
          <a:xfrm>
            <a:off x="973800" y="5772600"/>
            <a:ext cx="37800" cy="22752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83" name="CustomShape 24"/>
          <p:cNvSpPr/>
          <p:nvPr/>
        </p:nvSpPr>
        <p:spPr>
          <a:xfrm>
            <a:off x="1006200" y="6322680"/>
            <a:ext cx="210240" cy="530280"/>
          </a:xfrm>
          <a:prstGeom prst="rect">
            <a:avLst/>
          </a:prstGeom>
          <a:solidFill>
            <a:srgbClr val="766f54"/>
          </a:solidFill>
          <a:ln>
            <a:noFill/>
          </a:ln>
        </p:spPr>
      </p:sp>
      <p:sp>
        <p:nvSpPr>
          <p:cNvPr id="284" name="CustomShape 25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rgbClr val="766f54"/>
          </a:solidFill>
          <a:ln w="9360">
            <a:noFill/>
          </a:ln>
        </p:spPr>
      </p:sp>
      <p:sp>
        <p:nvSpPr>
          <p:cNvPr id="285" name="PlaceHolder 26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en-US" sz="3600">
                <a:solidFill>
                  <a:srgbClr val="262626"/>
                </a:solidFill>
                <a:latin typeface="Century Gothic"/>
              </a:rPr>
              <a:t>Для правки текста заголовка щелкните мышьюОбразец заголовка</a:t>
            </a:r>
            <a:endParaRPr/>
          </a:p>
        </p:txBody>
      </p:sp>
      <p:sp>
        <p:nvSpPr>
          <p:cNvPr id="286" name="PlaceHolder 27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/>
          <a:p>
            <a:pPr>
              <a:buSzPct val="25000"/>
              <a:buFont typeface="StarSymbol"/>
              <a:buChar char=""/>
            </a:pPr>
            <a:r>
              <a:rPr lang="en-US">
                <a:solidFill>
                  <a:srgbClr val="404040"/>
                </a:solidFill>
                <a:latin typeface="Century Gothic"/>
              </a:rPr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>
                <a:solidFill>
                  <a:srgbClr val="404040"/>
                </a:solidFill>
                <a:latin typeface="Century Gothic"/>
              </a:rPr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>
                <a:solidFill>
                  <a:srgbClr val="404040"/>
                </a:solidFill>
                <a:latin typeface="Century Gothic"/>
              </a:rPr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>
                <a:solidFill>
                  <a:srgbClr val="404040"/>
                </a:solidFill>
                <a:latin typeface="Century Gothic"/>
              </a:rPr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>
                <a:solidFill>
                  <a:srgbClr val="404040"/>
                </a:solidFill>
                <a:latin typeface="Century Gothic"/>
              </a:rPr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>
                <a:solidFill>
                  <a:srgbClr val="404040"/>
                </a:solidFill>
                <a:latin typeface="Century Gothic"/>
              </a:rPr>
              <a:t>Шестой уровень структуры</a:t>
            </a:r>
            <a:endParaRPr/>
          </a:p>
          <a:p>
            <a:pPr>
              <a:lnSpc>
                <a:spcPct val="100000"/>
              </a:lnSpc>
              <a:buFont charset="2" typeface="Wingdings 3"/>
              <a:buChar char=""/>
            </a:pPr>
            <a:r>
              <a:rPr lang="en-US">
                <a:solidFill>
                  <a:srgbClr val="404040"/>
                </a:solidFill>
                <a:latin typeface="Century Gothic"/>
              </a:rPr>
              <a:t>Седьмой уровень структурыОбразец текста</a:t>
            </a:r>
            <a:endParaRPr/>
          </a:p>
          <a:p>
            <a:pPr lvl="1">
              <a:lnSpc>
                <a:spcPct val="100000"/>
              </a:lnSpc>
              <a:buFont charset="2" typeface="Wingdings 3"/>
              <a:buChar char=""/>
            </a:pPr>
            <a:r>
              <a:rPr lang="en-US" sz="1600">
                <a:solidFill>
                  <a:srgbClr val="404040"/>
                </a:solidFill>
                <a:latin typeface="Century Gothic"/>
              </a:rPr>
              <a:t>Второй уровень</a:t>
            </a:r>
            <a:endParaRPr/>
          </a:p>
          <a:p>
            <a:pPr lvl="2">
              <a:lnSpc>
                <a:spcPct val="100000"/>
              </a:lnSpc>
              <a:buFont charset="2" typeface="Wingdings 3"/>
              <a:buChar char=""/>
            </a:pPr>
            <a:r>
              <a:rPr lang="en-US" sz="1400">
                <a:solidFill>
                  <a:srgbClr val="404040"/>
                </a:solidFill>
                <a:latin typeface="Century Gothic"/>
              </a:rPr>
              <a:t>Третий уровень</a:t>
            </a:r>
            <a:endParaRPr/>
          </a:p>
          <a:p>
            <a:pPr lvl="3">
              <a:lnSpc>
                <a:spcPct val="100000"/>
              </a:lnSpc>
              <a:buFont charset="2" typeface="Wingdings 3"/>
              <a:buChar char=""/>
            </a:pPr>
            <a:r>
              <a:rPr lang="en-US" sz="1200">
                <a:solidFill>
                  <a:srgbClr val="404040"/>
                </a:solidFill>
                <a:latin typeface="Century Gothic"/>
              </a:rPr>
              <a:t>Четвертый уровень</a:t>
            </a:r>
            <a:endParaRPr/>
          </a:p>
          <a:p>
            <a:pPr lvl="4">
              <a:lnSpc>
                <a:spcPct val="100000"/>
              </a:lnSpc>
              <a:buFont charset="2" typeface="Wingdings 3"/>
              <a:buChar char=""/>
            </a:pPr>
            <a:r>
              <a:rPr lang="en-US" sz="1200">
                <a:solidFill>
                  <a:srgbClr val="404040"/>
                </a:solidFill>
                <a:latin typeface="Century Gothic"/>
              </a:rPr>
              <a:t>Пятый уровень</a:t>
            </a:r>
            <a:endParaRPr/>
          </a:p>
        </p:txBody>
      </p:sp>
      <p:sp>
        <p:nvSpPr>
          <p:cNvPr id="287" name="PlaceHolder 28"/>
          <p:cNvSpPr>
            <a:spLocks noGrp="1"/>
          </p:cNvSpPr>
          <p:nvPr>
            <p:ph type="dt"/>
          </p:nvPr>
        </p:nvSpPr>
        <p:spPr>
          <a:xfrm>
            <a:off x="10361520" y="6130440"/>
            <a:ext cx="1145880" cy="3700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r>
              <a:rPr lang="ru-RU" sz="900">
                <a:solidFill>
                  <a:srgbClr val="8b8b8b"/>
                </a:solidFill>
                <a:latin typeface="Century Gothic"/>
              </a:rPr>
              <a:t>11.11.16</a:t>
            </a:r>
            <a:endParaRPr/>
          </a:p>
        </p:txBody>
      </p:sp>
      <p:sp>
        <p:nvSpPr>
          <p:cNvPr id="288" name="PlaceHolder 29"/>
          <p:cNvSpPr>
            <a:spLocks noGrp="1"/>
          </p:cNvSpPr>
          <p:nvPr>
            <p:ph type="ftr"/>
          </p:nvPr>
        </p:nvSpPr>
        <p:spPr>
          <a:xfrm>
            <a:off x="2589120" y="6135840"/>
            <a:ext cx="761976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289" name="CustomShape 30"/>
          <p:cNvSpPr/>
          <p:nvPr/>
        </p:nvSpPr>
        <p:spPr>
          <a:xfrm flipV="1">
            <a:off x="-3960" y="713880"/>
            <a:ext cx="1588320" cy="506880"/>
          </a:xfrm>
          <a:prstGeom prst="rect">
            <a:avLst/>
          </a:prstGeom>
          <a:solidFill>
            <a:srgbClr val="a53010"/>
          </a:solidFill>
          <a:ln>
            <a:noFill/>
          </a:ln>
        </p:spPr>
      </p:sp>
      <p:sp>
        <p:nvSpPr>
          <p:cNvPr id="290" name="PlaceHolder 31"/>
          <p:cNvSpPr>
            <a:spLocks noGrp="1"/>
          </p:cNvSpPr>
          <p:nvPr>
            <p:ph type="sldNum"/>
          </p:nvPr>
        </p:nvSpPr>
        <p:spPr>
          <a:xfrm>
            <a:off x="531720" y="787680"/>
            <a:ext cx="77940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245B23A5-57AF-4260-8BF2-60DC68C2BA1E}" type="slidenum">
              <a:rPr lang="ru-RU" sz="2000">
                <a:solidFill>
                  <a:srgbClr val="feffff"/>
                </a:solidFill>
                <a:latin typeface="Century Gothic"/>
              </a:rPr>
              <a:t>&lt;номер&gt;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hyperlink" Target="mailto:novlen_school@mail.ru" TargetMode="Externa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4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slideLayout" Target="../slideLayouts/slideLayout1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slideLayout" Target="../slideLayouts/slideLayout1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slideLayout" Target="../slideLayouts/slideLayout3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25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546920" y="180720"/>
            <a:ext cx="9143640" cy="6887880"/>
          </a:xfrm>
          <a:prstGeom prst="rect">
            <a:avLst/>
          </a:prstGeom>
          <a:ln>
            <a:noFill/>
          </a:ln>
        </p:spPr>
      </p:pic>
      <p:sp>
        <p:nvSpPr>
          <p:cNvPr id="326" name="TextShape 1"/>
          <p:cNvSpPr txBox="1"/>
          <p:nvPr/>
        </p:nvSpPr>
        <p:spPr>
          <a:xfrm>
            <a:off x="1658520" y="337680"/>
            <a:ext cx="8919720" cy="10130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en-US" sz="1600">
                <a:solidFill>
                  <a:srgbClr val="ffff01"/>
                </a:solidFill>
                <a:latin typeface="Century Gothic"/>
              </a:rPr>
              <a:t>Муниципальное бюджетное общеобразовательное учреждение Вологодского муниципального района «Новленская средняя школа имени И.А. Каберова»</a:t>
            </a:r>
            <a:r>
              <a:rPr b="1" lang="en-US" sz="1600">
                <a:solidFill>
                  <a:srgbClr val="ffff01"/>
                </a:solidFill>
                <a:latin typeface="Century Gothic"/>
              </a:rPr>
              <a:t>
</a:t>
            </a:r>
            <a:r>
              <a:rPr b="1" lang="en-US" sz="1400">
                <a:solidFill>
                  <a:srgbClr val="7030a0"/>
                </a:solidFill>
                <a:latin typeface="Century Gothic"/>
              </a:rPr>
              <a:t>адрес: 160542, Вологодская область, Вологодский район, с. Новленское, ул. Набережная, д. 4</a:t>
            </a:r>
            <a:r>
              <a:rPr b="1" lang="en-US" sz="1400">
                <a:solidFill>
                  <a:srgbClr val="7030a0"/>
                </a:solidFill>
                <a:latin typeface="Century Gothic"/>
              </a:rPr>
              <a:t>
</a:t>
            </a:r>
            <a:r>
              <a:rPr b="1" lang="en-US" sz="1400">
                <a:solidFill>
                  <a:srgbClr val="7030a0"/>
                </a:solidFill>
                <a:latin typeface="Century Gothic"/>
              </a:rPr>
              <a:t>эл. почта: </a:t>
            </a:r>
            <a:r>
              <a:rPr b="1" lang="en-US" sz="1400" u="sng">
                <a:solidFill>
                  <a:srgbClr val="7030a0"/>
                </a:solidFill>
                <a:latin typeface="Century Gothic"/>
                <a:hlinkClick r:id="rId2"/>
              </a:rPr>
              <a:t>novlen_school@mail.ru</a:t>
            </a:r>
            <a:r>
              <a:rPr b="1" lang="en-US" sz="1400">
                <a:solidFill>
                  <a:srgbClr val="7030a0"/>
                </a:solidFill>
                <a:latin typeface="Century Gothic"/>
              </a:rPr>
              <a:t>
</a:t>
            </a:r>
            <a:r>
              <a:rPr b="1" lang="en-US" sz="1400">
                <a:solidFill>
                  <a:srgbClr val="7030a0"/>
                </a:solidFill>
                <a:latin typeface="Century Gothic"/>
              </a:rPr>
              <a:t>
</a:t>
            </a:r>
            <a:endParaRPr/>
          </a:p>
        </p:txBody>
      </p:sp>
      <p:pic>
        <p:nvPicPr>
          <p:cNvPr descr="" id="32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730520" y="1351080"/>
            <a:ext cx="931680" cy="1439640"/>
          </a:xfrm>
          <a:prstGeom prst="rect">
            <a:avLst/>
          </a:prstGeom>
          <a:ln>
            <a:noFill/>
          </a:ln>
        </p:spPr>
      </p:pic>
      <p:pic>
        <p:nvPicPr>
          <p:cNvPr descr="" id="328" name="Звук 1"/>
          <p:cNvPicPr/>
          <p:nvPr/>
        </p:nvPicPr>
        <p:blipFill>
          <a:blip r:embed="rId4"/>
          <a:stretch>
            <a:fillRect/>
          </a:stretch>
        </p:blipFill>
        <p:spPr>
          <a:xfrm>
            <a:off x="11366640" y="6032520"/>
            <a:ext cx="609120" cy="609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1" nodeType="tmRoot" restart="never">
          <p:childTnLst>
            <p:seq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extShape 1"/>
          <p:cNvSpPr txBox="1"/>
          <p:nvPr/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en-US" sz="3600">
                <a:solidFill>
                  <a:srgbClr val="7030a0"/>
                </a:solidFill>
                <a:latin typeface="Century Gothic"/>
              </a:rPr>
              <a:t>Система духовно-нравственного воспитания МБОУ ВМР «Новленская средняя школа имени И.А. Каберова»</a:t>
            </a:r>
            <a:endParaRPr/>
          </a:p>
        </p:txBody>
      </p:sp>
      <p:pic>
        <p:nvPicPr>
          <p:cNvPr descr="" id="366" name="Объект 3"/>
          <p:cNvPicPr/>
          <p:nvPr/>
        </p:nvPicPr>
        <p:blipFill>
          <a:blip r:embed="rId1"/>
          <a:stretch>
            <a:fillRect/>
          </a:stretch>
        </p:blipFill>
        <p:spPr>
          <a:xfrm>
            <a:off x="6257160" y="2792520"/>
            <a:ext cx="5665320" cy="3777840"/>
          </a:xfrm>
          <a:prstGeom prst="rect">
            <a:avLst/>
          </a:prstGeom>
          <a:ln>
            <a:noFill/>
          </a:ln>
        </p:spPr>
      </p:pic>
      <p:sp>
        <p:nvSpPr>
          <p:cNvPr id="367" name="CustomShape 2"/>
          <p:cNvSpPr/>
          <p:nvPr/>
        </p:nvSpPr>
        <p:spPr>
          <a:xfrm>
            <a:off x="972000" y="3086640"/>
            <a:ext cx="5032800" cy="11653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just">
              <a:lnSpc>
                <a:spcPct val="107000"/>
              </a:lnSpc>
            </a:pPr>
            <a:r>
              <a:rPr b="1" lang="ru-RU" sz="2200">
                <a:solidFill>
                  <a:srgbClr val="000000"/>
                </a:solidFill>
                <a:latin typeface="Calibri"/>
                <a:ea typeface="Calibri"/>
              </a:rPr>
              <a:t>Заместитель директора по воспитательной работе Матвеева Марина Альбертовна</a:t>
            </a:r>
            <a:endParaRPr/>
          </a:p>
        </p:txBody>
      </p:sp>
    </p:spTree>
  </p:cSld>
  <p:timing>
    <p:tnLst>
      <p:par>
        <p:cTn dur="indefinite" id="30" nodeType="tmRoot" restart="never">
          <p:childTnLst>
            <p:seq>
              <p:cTn id="3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2589120" y="230760"/>
            <a:ext cx="8915040" cy="54324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lang="en-US" sz="4000">
                <a:solidFill>
                  <a:srgbClr val="262626"/>
                </a:solidFill>
                <a:latin typeface="Century Gothic"/>
              </a:rPr>
              <a:t>          </a:t>
            </a:r>
            <a:r>
              <a:rPr b="1" lang="en-US" sz="2700">
                <a:solidFill>
                  <a:srgbClr val="262626"/>
                </a:solidFill>
                <a:latin typeface="Century Gothic"/>
              </a:rPr>
              <a:t>Историческая справка</a:t>
            </a:r>
            <a:endParaRPr/>
          </a:p>
        </p:txBody>
      </p:sp>
      <p:sp>
        <p:nvSpPr>
          <p:cNvPr id="330" name="TextShape 2"/>
          <p:cNvSpPr txBox="1"/>
          <p:nvPr/>
        </p:nvSpPr>
        <p:spPr>
          <a:xfrm>
            <a:off x="1697040" y="774360"/>
            <a:ext cx="9543600" cy="594720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ru-RU">
                <a:solidFill>
                  <a:srgbClr val="7030a0"/>
                </a:solidFill>
                <a:latin typeface="Century Gothic"/>
              </a:rPr>
              <a:t>Новленская школа значится в списках от 7 февраля 1874 года.</a:t>
            </a:r>
            <a:endParaRPr/>
          </a:p>
          <a:p>
            <a:pPr>
              <a:lnSpc>
                <a:spcPct val="100000"/>
              </a:lnSpc>
            </a:pPr>
            <a:r>
              <a:rPr b="1" lang="ru-RU">
                <a:solidFill>
                  <a:srgbClr val="7030a0"/>
                </a:solidFill>
                <a:latin typeface="Century Gothic"/>
              </a:rPr>
              <a:t> </a:t>
            </a:r>
            <a:r>
              <a:rPr b="1" lang="ru-RU">
                <a:solidFill>
                  <a:srgbClr val="7030a0"/>
                </a:solidFill>
                <a:latin typeface="Century Gothic"/>
              </a:rPr>
              <a:t>1874 года как земская центральная школа</a:t>
            </a:r>
            <a:endParaRPr/>
          </a:p>
          <a:p>
            <a:pPr>
              <a:lnSpc>
                <a:spcPct val="100000"/>
              </a:lnSpc>
            </a:pPr>
            <a:r>
              <a:rPr b="1" lang="ru-RU">
                <a:solidFill>
                  <a:srgbClr val="7030a0"/>
                </a:solidFill>
                <a:latin typeface="Century Gothic"/>
              </a:rPr>
              <a:t>1898 год – 2-х классное училище Министерства народного образования, обучение смешанное.</a:t>
            </a:r>
            <a:endParaRPr/>
          </a:p>
          <a:p>
            <a:pPr>
              <a:lnSpc>
                <a:spcPct val="100000"/>
              </a:lnSpc>
            </a:pPr>
            <a:r>
              <a:rPr b="1" lang="ru-RU">
                <a:solidFill>
                  <a:srgbClr val="7030a0"/>
                </a:solidFill>
                <a:latin typeface="Century Gothic"/>
              </a:rPr>
              <a:t>В должности законоучителя был Крупнов А.Д., священник Михайло-Архангельской церкви.</a:t>
            </a:r>
            <a:endParaRPr/>
          </a:p>
          <a:p>
            <a:pPr>
              <a:lnSpc>
                <a:spcPct val="100000"/>
              </a:lnSpc>
            </a:pPr>
            <a:r>
              <a:rPr b="1" lang="ru-RU">
                <a:solidFill>
                  <a:srgbClr val="7030a0"/>
                </a:solidFill>
                <a:latin typeface="Century Gothic"/>
              </a:rPr>
              <a:t>Заведующий Новленского 2-х классного училища Гресвицкий В.М. </a:t>
            </a:r>
            <a:endParaRPr/>
          </a:p>
          <a:p>
            <a:pPr>
              <a:lnSpc>
                <a:spcPct val="100000"/>
              </a:lnSpc>
            </a:pPr>
            <a:r>
              <a:rPr b="1" lang="ru-RU">
                <a:solidFill>
                  <a:srgbClr val="7030a0"/>
                </a:solidFill>
                <a:latin typeface="Century Gothic"/>
              </a:rPr>
              <a:t>К 1 января 1918 г. в школе обучалось 105 мальчиков и 3 девочки.</a:t>
            </a:r>
            <a:endParaRPr/>
          </a:p>
          <a:p>
            <a:pPr>
              <a:lnSpc>
                <a:spcPct val="100000"/>
              </a:lnSpc>
            </a:pPr>
            <a:r>
              <a:rPr b="1" lang="ru-RU">
                <a:solidFill>
                  <a:srgbClr val="7030a0"/>
                </a:solidFill>
                <a:latin typeface="Century Gothic"/>
              </a:rPr>
              <a:t>1936 год – школа реорганизована в среднюю.</a:t>
            </a:r>
            <a:endParaRPr/>
          </a:p>
          <a:p>
            <a:pPr>
              <a:lnSpc>
                <a:spcPct val="100000"/>
              </a:lnSpc>
            </a:pPr>
            <a:r>
              <a:rPr b="1" lang="ru-RU">
                <a:solidFill>
                  <a:srgbClr val="7030a0"/>
                </a:solidFill>
                <a:latin typeface="Century Gothic"/>
              </a:rPr>
              <a:t>1986 год – средняя школа переведена в новое современное типовое здание на 620 мест с интернатом на 120 мест.</a:t>
            </a:r>
            <a:endParaRPr/>
          </a:p>
          <a:p>
            <a:pPr>
              <a:lnSpc>
                <a:spcPct val="100000"/>
              </a:lnSpc>
            </a:pPr>
            <a:r>
              <a:rPr b="1" lang="ru-RU">
                <a:solidFill>
                  <a:srgbClr val="595959"/>
                </a:solidFill>
                <a:latin typeface="Century Gothic"/>
              </a:rPr>
              <a:t>С 2015 года – Муниципальное бюджетное </a:t>
            </a:r>
            <a:endParaRPr/>
          </a:p>
          <a:p>
            <a:pPr>
              <a:lnSpc>
                <a:spcPct val="100000"/>
              </a:lnSpc>
            </a:pPr>
            <a:r>
              <a:rPr b="1" lang="ru-RU">
                <a:solidFill>
                  <a:srgbClr val="595959"/>
                </a:solidFill>
                <a:latin typeface="Century Gothic"/>
              </a:rPr>
              <a:t>общеобразовательное учреждение </a:t>
            </a:r>
            <a:endParaRPr/>
          </a:p>
          <a:p>
            <a:pPr>
              <a:lnSpc>
                <a:spcPct val="100000"/>
              </a:lnSpc>
            </a:pPr>
            <a:r>
              <a:rPr b="1" lang="ru-RU">
                <a:solidFill>
                  <a:srgbClr val="595959"/>
                </a:solidFill>
                <a:latin typeface="Century Gothic"/>
              </a:rPr>
              <a:t>Вологодского муниципального района </a:t>
            </a:r>
            <a:endParaRPr/>
          </a:p>
          <a:p>
            <a:pPr>
              <a:lnSpc>
                <a:spcPct val="100000"/>
              </a:lnSpc>
            </a:pPr>
            <a:r>
              <a:rPr b="1" lang="ru-RU">
                <a:solidFill>
                  <a:srgbClr val="595959"/>
                </a:solidFill>
                <a:latin typeface="Century Gothic"/>
              </a:rPr>
              <a:t>«Новленская  средняя школа имени И.А. Каберова».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331" name="Рисунок 3"/>
          <p:cNvPicPr/>
          <p:nvPr/>
        </p:nvPicPr>
        <p:blipFill>
          <a:blip r:embed="rId1"/>
          <a:stretch>
            <a:fillRect/>
          </a:stretch>
        </p:blipFill>
        <p:spPr>
          <a:xfrm>
            <a:off x="8706960" y="4534200"/>
            <a:ext cx="3484440" cy="2323440"/>
          </a:xfrm>
          <a:prstGeom prst="rect">
            <a:avLst/>
          </a:prstGeom>
          <a:ln>
            <a:noFill/>
          </a:ln>
        </p:spPr>
      </p:pic>
      <p:pic>
        <p:nvPicPr>
          <p:cNvPr descr="" id="332" name="Зву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11366640" y="6032520"/>
            <a:ext cx="609120" cy="609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6" nodeType="tmRoot" restart="never">
          <p:childTnLst>
            <p:seq>
              <p:cTn dur="indefinite" id="7" nodeType="mainSeq">
                <p:childTnLst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after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Shape 1"/>
          <p:cNvSpPr txBox="1"/>
          <p:nvPr/>
        </p:nvSpPr>
        <p:spPr>
          <a:xfrm>
            <a:off x="2589120" y="609480"/>
            <a:ext cx="8915040" cy="55980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1" lang="en-US" sz="3200">
                <a:solidFill>
                  <a:srgbClr val="262626"/>
                </a:solidFill>
                <a:latin typeface="Century Gothic"/>
              </a:rPr>
              <a:t>             </a:t>
            </a:r>
            <a:r>
              <a:rPr b="1" lang="en-US" sz="3200">
                <a:solidFill>
                  <a:srgbClr val="262626"/>
                </a:solidFill>
                <a:latin typeface="Century Gothic"/>
              </a:rPr>
              <a:t>Школьный коллектив</a:t>
            </a:r>
            <a:endParaRPr/>
          </a:p>
        </p:txBody>
      </p:sp>
      <p:sp>
        <p:nvSpPr>
          <p:cNvPr id="334" name="TextShape 2"/>
          <p:cNvSpPr txBox="1"/>
          <p:nvPr/>
        </p:nvSpPr>
        <p:spPr>
          <a:xfrm>
            <a:off x="1688760" y="1326240"/>
            <a:ext cx="9815400" cy="458316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>
                <a:solidFill>
                  <a:srgbClr val="7030a0"/>
                </a:solidFill>
                <a:latin typeface="Century Gothic"/>
              </a:rPr>
              <a:t>Преподавание по трем адресам.</a:t>
            </a:r>
            <a:endParaRPr/>
          </a:p>
          <a:p>
            <a:pPr>
              <a:lnSpc>
                <a:spcPct val="100000"/>
              </a:lnSpc>
            </a:pPr>
            <a:r>
              <a:rPr b="1" lang="en-US">
                <a:solidFill>
                  <a:srgbClr val="7030a0"/>
                </a:solidFill>
                <a:latin typeface="Century Gothic"/>
              </a:rPr>
              <a:t>Ученический коллектив</a:t>
            </a:r>
            <a:r>
              <a:rPr lang="en-US">
                <a:solidFill>
                  <a:srgbClr val="7030a0"/>
                </a:solidFill>
                <a:latin typeface="Century Gothic"/>
              </a:rPr>
              <a:t>: 192 человека, 15 классов-комплектов, 1 дошкольная группа.</a:t>
            </a:r>
            <a:endParaRPr/>
          </a:p>
          <a:p>
            <a:pPr>
              <a:lnSpc>
                <a:spcPct val="100000"/>
              </a:lnSpc>
            </a:pPr>
            <a:r>
              <a:rPr b="1" lang="en-US">
                <a:solidFill>
                  <a:srgbClr val="7030a0"/>
                </a:solidFill>
                <a:latin typeface="Century Gothic"/>
              </a:rPr>
              <a:t>Педагогический коллектив</a:t>
            </a:r>
            <a:r>
              <a:rPr lang="en-US">
                <a:solidFill>
                  <a:srgbClr val="7030a0"/>
                </a:solidFill>
                <a:latin typeface="Century Gothic"/>
              </a:rPr>
              <a:t>: 31 человек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7030a0"/>
                </a:solidFill>
                <a:latin typeface="Century Gothic"/>
              </a:rPr>
              <a:t>Заместитель директора - 2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7030a0"/>
                </a:solidFill>
                <a:latin typeface="Century Gothic"/>
              </a:rPr>
              <a:t>Психолог – 1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7030a0"/>
                </a:solidFill>
                <a:latin typeface="Century Gothic"/>
              </a:rPr>
              <a:t>Преподаватель-организатор ОБЖ – 1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7030a0"/>
                </a:solidFill>
                <a:latin typeface="Century Gothic"/>
              </a:rPr>
              <a:t>Педагог-организатор – 1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7030a0"/>
                </a:solidFill>
                <a:latin typeface="Century Gothic"/>
              </a:rPr>
              <a:t>Воспитатель – 1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7030a0"/>
                </a:solidFill>
                <a:latin typeface="Century Gothic"/>
              </a:rPr>
              <a:t>Библиотекарь – 1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7030a0"/>
                </a:solidFill>
                <a:latin typeface="Century Gothic"/>
              </a:rPr>
              <a:t>Учителя-предметники – 23  </a:t>
            </a:r>
            <a:endParaRPr/>
          </a:p>
        </p:txBody>
      </p:sp>
      <p:pic>
        <p:nvPicPr>
          <p:cNvPr descr="" id="335" name="Рисунок 3"/>
          <p:cNvPicPr/>
          <p:nvPr/>
        </p:nvPicPr>
        <p:blipFill>
          <a:blip r:embed="rId1"/>
          <a:stretch>
            <a:fillRect/>
          </a:stretch>
        </p:blipFill>
        <p:spPr>
          <a:xfrm>
            <a:off x="6705720" y="3160440"/>
            <a:ext cx="5194080" cy="3462480"/>
          </a:xfrm>
          <a:prstGeom prst="rect">
            <a:avLst/>
          </a:prstGeom>
          <a:ln>
            <a:noFill/>
          </a:ln>
        </p:spPr>
      </p:pic>
      <p:pic>
        <p:nvPicPr>
          <p:cNvPr descr="" id="336" name="Зву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11366640" y="6032520"/>
            <a:ext cx="609120" cy="609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11" nodeType="tmRoot" restart="never">
          <p:childTnLst>
            <p:seq>
              <p:cTn dur="indefinite" id="12" nodeType="mainSeq">
                <p:childTnLst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after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extShape 1"/>
          <p:cNvSpPr txBox="1"/>
          <p:nvPr/>
        </p:nvSpPr>
        <p:spPr>
          <a:xfrm>
            <a:off x="2589120" y="609480"/>
            <a:ext cx="8915040" cy="61740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1" lang="en-US" sz="3600">
                <a:solidFill>
                  <a:srgbClr val="262626"/>
                </a:solidFill>
                <a:latin typeface="Century Gothic"/>
              </a:rPr>
              <a:t>               </a:t>
            </a:r>
            <a:r>
              <a:rPr b="1" lang="en-US" sz="3600">
                <a:solidFill>
                  <a:srgbClr val="262626"/>
                </a:solidFill>
                <a:latin typeface="Century Gothic"/>
              </a:rPr>
              <a:t>Школьная жизнь</a:t>
            </a:r>
            <a:endParaRPr/>
          </a:p>
        </p:txBody>
      </p:sp>
      <p:sp>
        <p:nvSpPr>
          <p:cNvPr id="338" name="TextShape 2"/>
          <p:cNvSpPr txBox="1"/>
          <p:nvPr/>
        </p:nvSpPr>
        <p:spPr>
          <a:xfrm>
            <a:off x="2589120" y="1309680"/>
            <a:ext cx="8915040" cy="4599720"/>
          </a:xfrm>
          <a:prstGeom prst="rect">
            <a:avLst/>
          </a:prstGeom>
        </p:spPr>
        <p:txBody>
          <a:bodyPr anchor="ctr"/>
          <a:p>
            <a:pPr algn="just">
              <a:lnSpc>
                <a:spcPct val="100000"/>
              </a:lnSpc>
            </a:pPr>
            <a:r>
              <a:rPr b="1" lang="en-US">
                <a:solidFill>
                  <a:srgbClr val="ff0000"/>
                </a:solidFill>
                <a:latin typeface="Century Gothic"/>
              </a:rPr>
              <a:t>Обучение педагогического коллектива на курсах по Истокам – 1995 год.</a:t>
            </a:r>
            <a:endParaRPr/>
          </a:p>
          <a:p>
            <a:pPr algn="just">
              <a:lnSpc>
                <a:spcPct val="100000"/>
              </a:lnSpc>
            </a:pPr>
            <a:r>
              <a:rPr b="1" lang="en-US">
                <a:solidFill>
                  <a:srgbClr val="ff0000"/>
                </a:solidFill>
                <a:latin typeface="Century Gothic"/>
              </a:rPr>
              <a:t>Преподавание предмета «Истоки»  с 1996 года.</a:t>
            </a:r>
            <a:endParaRPr/>
          </a:p>
          <a:p>
            <a:pPr algn="just">
              <a:lnSpc>
                <a:spcPct val="100000"/>
              </a:lnSpc>
            </a:pPr>
            <a:r>
              <a:rPr b="1" lang="en-US">
                <a:solidFill>
                  <a:srgbClr val="ff0000"/>
                </a:solidFill>
                <a:latin typeface="Century Gothic"/>
              </a:rPr>
              <a:t>Программа «Воспитание на социокультурном опыте» с 1997 года.</a:t>
            </a:r>
            <a:endParaRPr/>
          </a:p>
          <a:p>
            <a:pPr algn="just">
              <a:lnSpc>
                <a:spcPct val="100000"/>
              </a:lnSpc>
            </a:pPr>
            <a:r>
              <a:rPr b="1" lang="en-US">
                <a:solidFill>
                  <a:srgbClr val="ff0000"/>
                </a:solidFill>
                <a:latin typeface="Century Gothic"/>
              </a:rPr>
              <a:t>Программа (проект) «Развитие сельской школы как социального института» 2004-2014 г.г.</a:t>
            </a:r>
            <a:endParaRPr/>
          </a:p>
          <a:p>
            <a:pPr algn="just">
              <a:lnSpc>
                <a:spcPct val="100000"/>
              </a:lnSpc>
            </a:pPr>
            <a:r>
              <a:rPr b="1" lang="en-US">
                <a:solidFill>
                  <a:srgbClr val="595959"/>
                </a:solidFill>
                <a:latin typeface="Century Gothic"/>
              </a:rPr>
              <a:t>Цель:</a:t>
            </a:r>
            <a:r>
              <a:rPr lang="en-US">
                <a:solidFill>
                  <a:srgbClr val="595959"/>
                </a:solidFill>
                <a:latin typeface="Century Gothic"/>
              </a:rPr>
              <a:t> становление новой системы социально-экономического партнерства и ориентация на подготовку кадров, способных к преобразующей, созидательной деятельности на земле.</a:t>
            </a:r>
            <a:endParaRPr/>
          </a:p>
          <a:p>
            <a:pPr algn="just">
              <a:lnSpc>
                <a:spcPct val="100000"/>
              </a:lnSpc>
            </a:pPr>
            <a:r>
              <a:rPr b="1" lang="en-US">
                <a:solidFill>
                  <a:srgbClr val="595959"/>
                </a:solidFill>
                <a:latin typeface="Century Gothic"/>
              </a:rPr>
              <a:t>Главное предназначение школы </a:t>
            </a:r>
            <a:r>
              <a:rPr lang="en-US">
                <a:solidFill>
                  <a:srgbClr val="595959"/>
                </a:solidFill>
                <a:latin typeface="Century Gothic"/>
              </a:rPr>
              <a:t>– растить Человека, верного сына своего Отечества, любящего отца и мать, уважающего прошлое своей Родины и устремленного к будущему процветанию.</a:t>
            </a:r>
            <a:endParaRPr/>
          </a:p>
          <a:p>
            <a:pPr algn="just">
              <a:lnSpc>
                <a:spcPct val="100000"/>
              </a:lnSpc>
            </a:pPr>
            <a:r>
              <a:rPr lang="en-US">
                <a:solidFill>
                  <a:srgbClr val="595959"/>
                </a:solidFill>
                <a:latin typeface="Century Gothic"/>
              </a:rPr>
              <a:t>Стержневой основой проекта является формирование системы социокультурных ценностей. Передаваемых из поколения в поколение и обеспечивающих устойчивость и преемственность культуры. </a:t>
            </a:r>
            <a:endParaRPr/>
          </a:p>
          <a:p>
            <a:pPr algn="just">
              <a:lnSpc>
                <a:spcPct val="100000"/>
              </a:lnSpc>
            </a:pPr>
            <a:r>
              <a:rPr b="1" lang="en-US">
                <a:solidFill>
                  <a:srgbClr val="7030a0"/>
                </a:solidFill>
                <a:latin typeface="Century Gothic"/>
              </a:rPr>
              <a:t>Сельская школа становится инициатором преобразования села, центром объединения социума.</a:t>
            </a:r>
            <a:endParaRPr/>
          </a:p>
        </p:txBody>
      </p:sp>
      <p:pic>
        <p:nvPicPr>
          <p:cNvPr descr="" id="339" name="Звук 3"/>
          <p:cNvPicPr/>
          <p:nvPr/>
        </p:nvPicPr>
        <p:blipFill>
          <a:blip r:embed="rId1"/>
          <a:stretch>
            <a:fillRect/>
          </a:stretch>
        </p:blipFill>
        <p:spPr>
          <a:xfrm>
            <a:off x="11366640" y="6032520"/>
            <a:ext cx="609120" cy="609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16" nodeType="tmRoot" restart="never">
          <p:childTnLst>
            <p:seq>
              <p:cTn dur="indefinite" id="17" nodeType="mainSeq">
                <p:childTnLst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id="20" nodeType="after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extShape 1"/>
          <p:cNvSpPr txBox="1"/>
          <p:nvPr/>
        </p:nvSpPr>
        <p:spPr>
          <a:xfrm>
            <a:off x="2589120" y="609480"/>
            <a:ext cx="8915040" cy="31165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1" lang="en-US" sz="2400">
                <a:solidFill>
                  <a:srgbClr val="262626"/>
                </a:solidFill>
                <a:latin typeface="Century Gothic"/>
              </a:rPr>
              <a:t>Правительство Вологодской области</a:t>
            </a:r>
            <a:r>
              <a:rPr b="1" lang="en-US" sz="2400">
                <a:solidFill>
                  <a:srgbClr val="262626"/>
                </a:solidFill>
                <a:latin typeface="Century Gothic"/>
              </a:rPr>
              <a:t>
</a:t>
            </a:r>
            <a:r>
              <a:rPr b="1" lang="en-US" sz="2400">
                <a:solidFill>
                  <a:srgbClr val="262626"/>
                </a:solidFill>
                <a:latin typeface="Century Gothic"/>
              </a:rPr>
              <a:t>                     Постановление</a:t>
            </a:r>
            <a:r>
              <a:rPr b="1" lang="en-US" sz="2400">
                <a:solidFill>
                  <a:srgbClr val="262626"/>
                </a:solidFill>
                <a:latin typeface="Century Gothic"/>
              </a:rPr>
              <a:t>
</a:t>
            </a:r>
            <a:r>
              <a:rPr b="1" lang="en-US">
                <a:solidFill>
                  <a:srgbClr val="262626"/>
                </a:solidFill>
                <a:latin typeface="Century Gothic"/>
              </a:rPr>
              <a:t>Об утверждении пилотного проекта</a:t>
            </a:r>
            <a:r>
              <a:rPr b="1" lang="en-US">
                <a:solidFill>
                  <a:srgbClr val="262626"/>
                </a:solidFill>
                <a:latin typeface="Century Gothic"/>
              </a:rPr>
              <a:t>
</a:t>
            </a:r>
            <a:r>
              <a:rPr b="1" lang="en-US">
                <a:solidFill>
                  <a:srgbClr val="262626"/>
                </a:solidFill>
                <a:latin typeface="Century Gothic"/>
              </a:rPr>
              <a:t>«Развитие социального потенциала </a:t>
            </a:r>
            <a:r>
              <a:rPr b="1" lang="en-US">
                <a:solidFill>
                  <a:srgbClr val="262626"/>
                </a:solidFill>
                <a:latin typeface="Century Gothic"/>
              </a:rPr>
              <a:t>
</a:t>
            </a:r>
            <a:r>
              <a:rPr b="1" lang="en-US">
                <a:solidFill>
                  <a:srgbClr val="262626"/>
                </a:solidFill>
                <a:latin typeface="Century Gothic"/>
              </a:rPr>
              <a:t>сельских поселений на 2006-2008 годы»</a:t>
            </a:r>
            <a:r>
              <a:rPr b="1" lang="en-US">
                <a:solidFill>
                  <a:srgbClr val="262626"/>
                </a:solidFill>
                <a:latin typeface="Century Gothic"/>
              </a:rPr>
              <a:t>
</a:t>
            </a:r>
            <a:r>
              <a:rPr b="1" lang="en-US">
                <a:solidFill>
                  <a:srgbClr val="262626"/>
                </a:solidFill>
                <a:latin typeface="Century Gothic"/>
              </a:rPr>
              <a:t>
</a:t>
            </a:r>
            <a:r>
              <a:rPr b="1" lang="en-US">
                <a:solidFill>
                  <a:srgbClr val="ff0000"/>
                </a:solidFill>
                <a:latin typeface="Century Gothic"/>
              </a:rPr>
              <a:t>Новленское поселение – территория особого назначения.</a:t>
            </a:r>
            <a:r>
              <a:rPr b="1" lang="en-US">
                <a:solidFill>
                  <a:srgbClr val="ff0000"/>
                </a:solidFill>
                <a:latin typeface="Century Gothic"/>
              </a:rPr>
              <a:t>
</a:t>
            </a:r>
            <a:r>
              <a:rPr b="1" lang="en-US">
                <a:solidFill>
                  <a:srgbClr val="ff0000"/>
                </a:solidFill>
                <a:latin typeface="Century Gothic"/>
              </a:rPr>
              <a:t>(основа – традиции предков)</a:t>
            </a:r>
            <a:endParaRPr/>
          </a:p>
        </p:txBody>
      </p:sp>
      <p:sp>
        <p:nvSpPr>
          <p:cNvPr id="341" name="TextShape 2"/>
          <p:cNvSpPr txBox="1"/>
          <p:nvPr/>
        </p:nvSpPr>
        <p:spPr>
          <a:xfrm>
            <a:off x="2589120" y="3575160"/>
            <a:ext cx="8915040" cy="3072240"/>
          </a:xfrm>
          <a:prstGeom prst="rect">
            <a:avLst/>
          </a:prstGeom>
        </p:spPr>
        <p:txBody>
          <a:bodyPr anchor="ctr"/>
          <a:p>
            <a:pPr algn="just">
              <a:lnSpc>
                <a:spcPct val="100000"/>
              </a:lnSpc>
            </a:pPr>
            <a:r>
              <a:rPr b="1" lang="en-US">
                <a:solidFill>
                  <a:srgbClr val="595959"/>
                </a:solidFill>
                <a:latin typeface="Century Gothic"/>
              </a:rPr>
              <a:t>«Рождение пилотного проекта «Развитие социального потенциала сельских поселений» стало для нашего региона логическим продолжением реализации Федерального Закона « Об общих принципах организации местного самоуправления», который заставил нас задуматься об авторитете и эффективности местной власти.</a:t>
            </a:r>
            <a:endParaRPr/>
          </a:p>
          <a:p>
            <a:pPr algn="just">
              <a:lnSpc>
                <a:spcPct val="100000"/>
              </a:lnSpc>
            </a:pPr>
            <a:r>
              <a:rPr lang="en-US">
                <a:solidFill>
                  <a:srgbClr val="ff0000"/>
                </a:solidFill>
                <a:latin typeface="Century Gothic"/>
              </a:rPr>
              <a:t>Мы поставили перед собой цель </a:t>
            </a:r>
            <a:r>
              <a:rPr lang="en-US">
                <a:solidFill>
                  <a:srgbClr val="595959"/>
                </a:solidFill>
                <a:latin typeface="Century Gothic"/>
              </a:rPr>
              <a:t>– разработать такую модель взаимоотношений в муниципальных образованиях, которая бы способствовала вовлечению максимального количества жителей в решение важнейших вопросов своего поселения. Только так можно было победить  патернализм и социальную пассивность, которые прогрессируют сегодня в российских селах и являются главным тормозом в процессах модернизации нашего общества. </a:t>
            </a:r>
            <a:r>
              <a:rPr lang="en-US">
                <a:solidFill>
                  <a:srgbClr val="ff0000"/>
                </a:solidFill>
                <a:latin typeface="Century Gothic"/>
              </a:rPr>
              <a:t>Мы ставим перед  собой задачу </a:t>
            </a:r>
            <a:r>
              <a:rPr lang="en-US">
                <a:solidFill>
                  <a:srgbClr val="595959"/>
                </a:solidFill>
                <a:latin typeface="Century Gothic"/>
              </a:rPr>
              <a:t>помочь местной власти сформировать надежный актив и выработать  такую программу действий, чтобы каждый житель поселения увидел перед собой поле деятельности в вопросах развития своего села и реализации планов повышения качества жизни. </a:t>
            </a:r>
            <a:r>
              <a:rPr lang="en-US">
                <a:solidFill>
                  <a:srgbClr val="ff0000"/>
                </a:solidFill>
                <a:latin typeface="Century Gothic"/>
              </a:rPr>
              <a:t>И эти «зерна надежды», которые были посеяны в пилотных поселениях, сегодня прижились и завтра, несомненно, воплотятся в реальные дела на благо своей малой родины»</a:t>
            </a:r>
            <a:endParaRPr/>
          </a:p>
          <a:p>
            <a:pPr>
              <a:lnSpc>
                <a:spcPct val="100000"/>
              </a:lnSpc>
            </a:pPr>
            <a:r>
              <a:rPr b="1" lang="en-US">
                <a:solidFill>
                  <a:srgbClr val="595959"/>
                </a:solidFill>
                <a:latin typeface="Century Gothic"/>
              </a:rPr>
              <a:t>Губернатор Вологодской области В.Е. Позгалев</a:t>
            </a:r>
            <a:r>
              <a:rPr lang="en-US">
                <a:solidFill>
                  <a:srgbClr val="595959"/>
                </a:solidFill>
                <a:latin typeface="Century Gothic"/>
              </a:rPr>
              <a:t>.</a:t>
            </a:r>
            <a:endParaRPr/>
          </a:p>
        </p:txBody>
      </p:sp>
      <p:pic>
        <p:nvPicPr>
          <p:cNvPr descr="" id="342" name="Звук 3"/>
          <p:cNvPicPr/>
          <p:nvPr/>
        </p:nvPicPr>
        <p:blipFill>
          <a:blip r:embed="rId1"/>
          <a:stretch>
            <a:fillRect/>
          </a:stretch>
        </p:blipFill>
        <p:spPr>
          <a:xfrm>
            <a:off x="11366640" y="6032520"/>
            <a:ext cx="609120" cy="609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21" nodeType="tmRoot" restart="never">
          <p:childTnLst>
            <p:seq>
              <p:cTn dur="indefinite" id="22" nodeType="mainSeq">
                <p:childTnLst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after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extShape 1"/>
          <p:cNvSpPr txBox="1"/>
          <p:nvPr/>
        </p:nvSpPr>
        <p:spPr>
          <a:xfrm>
            <a:off x="2589120" y="329400"/>
            <a:ext cx="8915040" cy="70812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lang="en-US" sz="3200">
                <a:solidFill>
                  <a:srgbClr val="262626"/>
                </a:solidFill>
                <a:latin typeface="Century Gothic"/>
              </a:rPr>
              <a:t>                         </a:t>
            </a:r>
            <a:r>
              <a:rPr b="1" lang="en-US" sz="3200">
                <a:solidFill>
                  <a:srgbClr val="7030a0"/>
                </a:solidFill>
                <a:latin typeface="Century Gothic"/>
              </a:rPr>
              <a:t>Точки опоры</a:t>
            </a:r>
            <a:endParaRPr/>
          </a:p>
        </p:txBody>
      </p:sp>
      <p:sp>
        <p:nvSpPr>
          <p:cNvPr id="344" name="TextShape 2"/>
          <p:cNvSpPr txBox="1"/>
          <p:nvPr/>
        </p:nvSpPr>
        <p:spPr>
          <a:xfrm>
            <a:off x="2589120" y="1120320"/>
            <a:ext cx="8915040" cy="477468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ru-RU" sz="2600">
                <a:solidFill>
                  <a:srgbClr val="7030a0"/>
                </a:solidFill>
                <a:latin typeface="Century Gothic"/>
              </a:rPr>
              <a:t>Традиции предков.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2600">
                <a:solidFill>
                  <a:srgbClr val="7030a0"/>
                </a:solidFill>
                <a:latin typeface="Century Gothic"/>
              </a:rPr>
              <a:t>Духовно-нравственное воспитание «нового человека» через программу «Истоки», которая объединяет всех жителей села.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ru-RU" sz="3600">
                <a:solidFill>
                  <a:srgbClr val="595959"/>
                </a:solidFill>
                <a:latin typeface="Century Gothic"/>
              </a:rPr>
              <a:t>                        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ru-RU" sz="3600">
                <a:solidFill>
                  <a:srgbClr val="595959"/>
                </a:solidFill>
                <a:latin typeface="Century Gothic"/>
              </a:rPr>
              <a:t>                          </a:t>
            </a:r>
            <a:r>
              <a:rPr b="1" lang="ru-RU" sz="3600">
                <a:solidFill>
                  <a:srgbClr val="595959"/>
                </a:solidFill>
                <a:latin typeface="Century Gothic"/>
              </a:rPr>
              <a:t>с.  НОВЛЕНСКОЕ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345" name="Picture 18"/>
          <p:cNvPicPr/>
          <p:nvPr/>
        </p:nvPicPr>
        <p:blipFill>
          <a:blip r:embed="rId1"/>
          <a:stretch>
            <a:fillRect/>
          </a:stretch>
        </p:blipFill>
        <p:spPr>
          <a:xfrm>
            <a:off x="8424000" y="2046240"/>
            <a:ext cx="3239640" cy="2338200"/>
          </a:xfrm>
          <a:prstGeom prst="rect">
            <a:avLst/>
          </a:prstGeom>
          <a:ln w="6480">
            <a:solidFill>
              <a:srgbClr val="de7e18"/>
            </a:solidFill>
            <a:miter/>
          </a:ln>
        </p:spPr>
      </p:pic>
      <p:pic>
        <p:nvPicPr>
          <p:cNvPr descr="" id="346" name="Picture 30"/>
          <p:cNvPicPr/>
          <p:nvPr/>
        </p:nvPicPr>
        <p:blipFill>
          <a:blip r:embed="rId2"/>
          <a:stretch>
            <a:fillRect/>
          </a:stretch>
        </p:blipFill>
        <p:spPr>
          <a:xfrm>
            <a:off x="624240" y="4338000"/>
            <a:ext cx="3239640" cy="2430000"/>
          </a:xfrm>
          <a:prstGeom prst="rect">
            <a:avLst/>
          </a:prstGeom>
          <a:ln w="9360">
            <a:solidFill>
              <a:srgbClr val="de7e18"/>
            </a:solidFill>
            <a:miter/>
          </a:ln>
        </p:spPr>
      </p:pic>
      <p:pic>
        <p:nvPicPr>
          <p:cNvPr descr="" id="347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27000" y="2061000"/>
            <a:ext cx="3600000" cy="2698560"/>
          </a:xfrm>
          <a:prstGeom prst="rect">
            <a:avLst/>
          </a:prstGeom>
          <a:ln>
            <a:noFill/>
          </a:ln>
        </p:spPr>
      </p:pic>
      <p:pic>
        <p:nvPicPr>
          <p:cNvPr descr="" id="348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8480880" y="4425480"/>
            <a:ext cx="3239640" cy="2342160"/>
          </a:xfrm>
          <a:prstGeom prst="rect">
            <a:avLst/>
          </a:prstGeom>
          <a:ln w="9360">
            <a:solidFill>
              <a:srgbClr val="de7e18"/>
            </a:solidFill>
            <a:miter/>
          </a:ln>
        </p:spPr>
      </p:pic>
      <p:pic>
        <p:nvPicPr>
          <p:cNvPr descr="" id="349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798120" y="2046240"/>
            <a:ext cx="3432240" cy="2575080"/>
          </a:xfrm>
          <a:prstGeom prst="rect">
            <a:avLst/>
          </a:prstGeom>
          <a:ln w="9360">
            <a:solidFill>
              <a:srgbClr val="de7e18"/>
            </a:solidFill>
            <a:miter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Shape 1"/>
          <p:cNvSpPr txBox="1"/>
          <p:nvPr/>
        </p:nvSpPr>
        <p:spPr>
          <a:xfrm>
            <a:off x="720000" y="609480"/>
            <a:ext cx="10784160" cy="58705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1" lang="en-US" sz="2800">
                <a:solidFill>
                  <a:srgbClr val="262626"/>
                </a:solidFill>
                <a:latin typeface="Century Gothic"/>
              </a:rPr>
              <a:t>Министерство образования и науки Российской Федерации.</a:t>
            </a:r>
            <a:r>
              <a:rPr b="1" lang="en-US" sz="2800">
                <a:solidFill>
                  <a:srgbClr val="262626"/>
                </a:solidFill>
                <a:latin typeface="Century Gothic"/>
              </a:rPr>
              <a:t>
</a:t>
            </a:r>
            <a:r>
              <a:rPr lang="en-US" sz="2800">
                <a:solidFill>
                  <a:srgbClr val="262626"/>
                </a:solidFill>
                <a:latin typeface="Century Gothic"/>
              </a:rPr>
              <a:t>Приоритетный национальный проект «Образование».</a:t>
            </a:r>
            <a:r>
              <a:rPr lang="en-US" sz="2800">
                <a:solidFill>
                  <a:srgbClr val="262626"/>
                </a:solidFill>
                <a:latin typeface="Century Gothic"/>
              </a:rPr>
              <a:t>
</a:t>
            </a:r>
            <a:r>
              <a:rPr b="1" lang="en-US" sz="2800">
                <a:solidFill>
                  <a:srgbClr val="262626"/>
                </a:solidFill>
                <a:latin typeface="Century Gothic"/>
              </a:rPr>
              <a:t>                                       </a:t>
            </a:r>
            <a:r>
              <a:rPr b="1" lang="en-US" sz="2800">
                <a:solidFill>
                  <a:srgbClr val="262626"/>
                </a:solidFill>
                <a:latin typeface="Century Gothic"/>
              </a:rPr>
              <a:t>
</a:t>
            </a:r>
            <a:r>
              <a:rPr b="1" lang="en-US" sz="2800">
                <a:solidFill>
                  <a:srgbClr val="262626"/>
                </a:solidFill>
                <a:latin typeface="Century Gothic"/>
              </a:rPr>
              <a:t>                                    Диплом </a:t>
            </a:r>
            <a:r>
              <a:rPr b="1" lang="en-US" sz="2800">
                <a:solidFill>
                  <a:srgbClr val="262626"/>
                </a:solidFill>
                <a:latin typeface="Century Gothic"/>
              </a:rPr>
              <a:t>
</a:t>
            </a:r>
            <a:r>
              <a:rPr lang="en-US" sz="2800">
                <a:solidFill>
                  <a:srgbClr val="262626"/>
                </a:solidFill>
                <a:latin typeface="Century Gothic"/>
              </a:rPr>
              <a:t>МБОУ ВМР «Новленская средняя школа»</a:t>
            </a:r>
            <a:r>
              <a:rPr lang="en-US" sz="2800">
                <a:solidFill>
                  <a:srgbClr val="262626"/>
                </a:solidFill>
                <a:latin typeface="Century Gothic"/>
              </a:rPr>
              <a:t>
</a:t>
            </a:r>
            <a:r>
              <a:rPr b="1" lang="en-US" sz="2800">
                <a:solidFill>
                  <a:srgbClr val="262626"/>
                </a:solidFill>
                <a:latin typeface="Century Gothic"/>
              </a:rPr>
              <a:t>победителю конкурса общеобразовательных учреждений, внедряющих инновационные образовательные программы.</a:t>
            </a:r>
            <a:r>
              <a:rPr b="1" lang="en-US" sz="2800">
                <a:solidFill>
                  <a:srgbClr val="262626"/>
                </a:solidFill>
                <a:latin typeface="Century Gothic"/>
              </a:rPr>
              <a:t>
</a:t>
            </a:r>
            <a:r>
              <a:rPr b="1" lang="en-US" sz="2800">
                <a:solidFill>
                  <a:srgbClr val="262626"/>
                </a:solidFill>
                <a:latin typeface="Century Gothic"/>
              </a:rPr>
              <a:t>    </a:t>
            </a:r>
            <a:r>
              <a:rPr lang="en-US" sz="2800">
                <a:solidFill>
                  <a:srgbClr val="262626"/>
                </a:solidFill>
                <a:latin typeface="Century Gothic"/>
              </a:rPr>
              <a:t>Приказ Минобрнауки от 15 мая 2008 г.</a:t>
            </a:r>
            <a:r>
              <a:rPr lang="en-US" sz="4400">
                <a:solidFill>
                  <a:srgbClr val="262626"/>
                </a:solidFill>
                <a:latin typeface="Century Gothic"/>
              </a:rPr>
              <a:t>
</a:t>
            </a:r>
            <a:endParaRPr/>
          </a:p>
        </p:txBody>
      </p:sp>
      <p:sp>
        <p:nvSpPr>
          <p:cNvPr id="351" name="TextShape 2"/>
          <p:cNvSpPr txBox="1"/>
          <p:nvPr/>
        </p:nvSpPr>
        <p:spPr>
          <a:xfrm>
            <a:off x="2589120" y="7331400"/>
            <a:ext cx="9149400" cy="115560"/>
          </a:xfrm>
          <a:prstGeom prst="rect">
            <a:avLst/>
          </a:prstGeom>
        </p:spPr>
        <p:txBody>
          <a:bodyPr anchor="ctr"/>
          <a:p>
            <a:endParaRPr/>
          </a:p>
        </p:txBody>
      </p:sp>
    </p:spTree>
  </p:cSld>
  <p:timing>
    <p:tnLst>
      <p:par>
        <p:cTn dur="indefinite" id="26" nodeType="tmRoot" restart="never">
          <p:childTnLst>
            <p:seq>
              <p:cTn id="2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52" name="Рисунок 3"/>
          <p:cNvPicPr/>
          <p:nvPr/>
        </p:nvPicPr>
        <p:blipFill>
          <a:blip r:embed="rId1"/>
          <a:stretch>
            <a:fillRect/>
          </a:stretch>
        </p:blipFill>
        <p:spPr>
          <a:xfrm>
            <a:off x="7170120" y="856440"/>
            <a:ext cx="4565880" cy="3031560"/>
          </a:xfrm>
          <a:prstGeom prst="rect">
            <a:avLst/>
          </a:prstGeom>
          <a:ln>
            <a:noFill/>
          </a:ln>
        </p:spPr>
      </p:pic>
      <p:sp>
        <p:nvSpPr>
          <p:cNvPr id="353" name="TextShape 1"/>
          <p:cNvSpPr txBox="1"/>
          <p:nvPr/>
        </p:nvSpPr>
        <p:spPr>
          <a:xfrm>
            <a:off x="2589120" y="173160"/>
            <a:ext cx="8915040" cy="56808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lang="en-US" sz="2000">
                <a:solidFill>
                  <a:srgbClr val="262626"/>
                </a:solidFill>
                <a:latin typeface="Century Gothic"/>
              </a:rPr>
              <a:t>                              </a:t>
            </a:r>
            <a:r>
              <a:rPr lang="en-US" sz="2000">
                <a:solidFill>
                  <a:srgbClr val="262626"/>
                </a:solidFill>
                <a:latin typeface="Century Gothic"/>
              </a:rPr>
              <a:t>
</a:t>
            </a:r>
            <a:r>
              <a:rPr lang="en-US" sz="2000">
                <a:solidFill>
                  <a:srgbClr val="262626"/>
                </a:solidFill>
                <a:latin typeface="Century Gothic"/>
              </a:rPr>
              <a:t>
</a:t>
            </a:r>
            <a:r>
              <a:rPr lang="en-US" sz="2000">
                <a:solidFill>
                  <a:srgbClr val="262626"/>
                </a:solidFill>
                <a:latin typeface="Century Gothic"/>
              </a:rPr>
              <a:t>                            </a:t>
            </a:r>
            <a:r>
              <a:rPr b="1" lang="en-US" sz="2000">
                <a:solidFill>
                  <a:srgbClr val="262626"/>
                </a:solidFill>
                <a:latin typeface="Century Gothic"/>
              </a:rPr>
              <a:t>Информационно-технические условия.</a:t>
            </a:r>
            <a:endParaRPr/>
          </a:p>
        </p:txBody>
      </p:sp>
      <p:sp>
        <p:nvSpPr>
          <p:cNvPr id="354" name="TextShape 2"/>
          <p:cNvSpPr txBox="1"/>
          <p:nvPr/>
        </p:nvSpPr>
        <p:spPr>
          <a:xfrm>
            <a:off x="2589120" y="4777200"/>
            <a:ext cx="8915040" cy="112608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ru-RU">
                <a:solidFill>
                  <a:srgbClr val="595959"/>
                </a:solidFill>
                <a:latin typeface="Century Gothic"/>
              </a:rPr>
              <a:t> </a:t>
            </a:r>
            <a:endParaRPr/>
          </a:p>
        </p:txBody>
      </p:sp>
      <p:pic>
        <p:nvPicPr>
          <p:cNvPr descr="" id="35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3933000" y="4308480"/>
            <a:ext cx="3550320" cy="2367000"/>
          </a:xfrm>
          <a:prstGeom prst="rect">
            <a:avLst/>
          </a:prstGeom>
          <a:ln>
            <a:noFill/>
          </a:ln>
        </p:spPr>
      </p:pic>
      <p:pic>
        <p:nvPicPr>
          <p:cNvPr descr="" id="35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7720560" y="4311000"/>
            <a:ext cx="3546720" cy="2364480"/>
          </a:xfrm>
          <a:prstGeom prst="rect">
            <a:avLst/>
          </a:prstGeom>
          <a:ln>
            <a:noFill/>
          </a:ln>
        </p:spPr>
      </p:pic>
      <p:sp>
        <p:nvSpPr>
          <p:cNvPr id="357" name="CustomShape 3"/>
          <p:cNvSpPr/>
          <p:nvPr/>
        </p:nvSpPr>
        <p:spPr>
          <a:xfrm>
            <a:off x="510840" y="1051200"/>
            <a:ext cx="6329160" cy="22849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just">
              <a:lnSpc>
                <a:spcPct val="100000"/>
              </a:lnSpc>
            </a:pPr>
            <a:r>
              <a:rPr b="1" lang="ru-RU">
                <a:solidFill>
                  <a:srgbClr val="000000"/>
                </a:solidFill>
                <a:latin typeface="Century Gothic"/>
              </a:rPr>
              <a:t>- Программа развития ИКТ-компетентности участников образовательного процесса.</a:t>
            </a:r>
            <a:endParaRPr/>
          </a:p>
          <a:p>
            <a:pPr algn="just">
              <a:lnSpc>
                <a:spcPct val="100000"/>
              </a:lnSpc>
            </a:pPr>
            <a:r>
              <a:rPr b="1" lang="ru-RU">
                <a:solidFill>
                  <a:srgbClr val="000000"/>
                </a:solidFill>
                <a:latin typeface="Century Gothic"/>
              </a:rPr>
              <a:t>-Цифровая школа ( МТБ: учебно-лабораторные комплексы по физике, химии, биологии, лингафонный кабинет, кабинет информатики, учебно-методические комплексы на основе интерактивной доски (12 кабинетов).</a:t>
            </a:r>
            <a:endParaRPr/>
          </a:p>
          <a:p>
            <a:pPr algn="just">
              <a:lnSpc>
                <a:spcPct val="100000"/>
              </a:lnSpc>
            </a:pPr>
            <a:r>
              <a:rPr b="1" lang="ru-RU">
                <a:solidFill>
                  <a:srgbClr val="000000"/>
                </a:solidFill>
                <a:latin typeface="Century Gothic"/>
              </a:rPr>
              <a:t>- Обеспечена скорость Интернета 4Мбит/сек.</a:t>
            </a:r>
            <a:endParaRPr/>
          </a:p>
        </p:txBody>
      </p:sp>
      <p:pic>
        <p:nvPicPr>
          <p:cNvPr descr="" id="35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1193760" y="3366720"/>
            <a:ext cx="2309760" cy="3490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28" nodeType="tmRoot" restart="never">
          <p:childTnLst>
            <p:seq>
              <p:cTn id="2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ustomShape 1"/>
          <p:cNvSpPr/>
          <p:nvPr/>
        </p:nvSpPr>
        <p:spPr>
          <a:xfrm>
            <a:off x="1120320" y="106920"/>
            <a:ext cx="10659240" cy="15688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ru-RU" sz="2400">
                <a:solidFill>
                  <a:srgbClr val="262626"/>
                </a:solidFill>
                <a:latin typeface="Century Gothic"/>
              </a:rPr>
              <a:t>                           </a:t>
            </a:r>
            <a:r>
              <a:rPr b="1" lang="ru-RU" sz="2400">
                <a:solidFill>
                  <a:srgbClr val="262626"/>
                </a:solidFill>
                <a:latin typeface="Century Gothic"/>
              </a:rPr>
              <a:t>Сетевое взаимодействие </a:t>
            </a:r>
            <a:r>
              <a:rPr b="1" lang="ru-RU" sz="2400">
                <a:solidFill>
                  <a:srgbClr val="262626"/>
                </a:solidFill>
                <a:latin typeface="Century Gothic"/>
              </a:rPr>
              <a:t>
</a:t>
            </a:r>
            <a:r>
              <a:rPr b="1" lang="ru-RU" sz="2400">
                <a:solidFill>
                  <a:srgbClr val="262626"/>
                </a:solidFill>
                <a:latin typeface="Century Gothic"/>
              </a:rPr>
              <a:t>                        как социальное партнерство в духовно-нравственном воспитании: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2400">
                <a:solidFill>
                  <a:srgbClr val="262626"/>
                </a:solidFill>
                <a:latin typeface="Century Gothic"/>
              </a:rPr>
              <a:t>1. </a:t>
            </a:r>
            <a:r>
              <a:rPr b="1" lang="ru-RU" sz="2400">
                <a:solidFill>
                  <a:srgbClr val="7030a0"/>
                </a:solidFill>
                <a:latin typeface="Century Gothic"/>
              </a:rPr>
              <a:t>СХПК «Колхоз Новленский».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2400">
                <a:solidFill>
                  <a:srgbClr val="7030a0"/>
                </a:solidFill>
                <a:latin typeface="Century Gothic"/>
              </a:rPr>
              <a:t>2. Православная церковь и приход.  </a:t>
            </a:r>
            <a:r>
              <a:rPr b="1" lang="ru-RU" sz="2400">
                <a:solidFill>
                  <a:srgbClr val="7030a0"/>
                </a:solidFill>
                <a:latin typeface="Century Gothic"/>
              </a:rPr>
              <a:t>
</a:t>
            </a:r>
            <a:r>
              <a:rPr b="1" lang="ru-RU" sz="2400">
                <a:solidFill>
                  <a:srgbClr val="7030a0"/>
                </a:solidFill>
                <a:latin typeface="Century Gothic"/>
              </a:rPr>
              <a:t>3. «Православный военно-патриотический клуб «Архангел-Михаил».</a:t>
            </a:r>
            <a:endParaRPr/>
          </a:p>
        </p:txBody>
      </p:sp>
      <p:pic>
        <p:nvPicPr>
          <p:cNvPr descr="" id="360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15520" y="4543560"/>
            <a:ext cx="3016080" cy="2193480"/>
          </a:xfrm>
          <a:prstGeom prst="rect">
            <a:avLst/>
          </a:prstGeom>
          <a:ln>
            <a:noFill/>
          </a:ln>
        </p:spPr>
      </p:pic>
      <p:pic>
        <p:nvPicPr>
          <p:cNvPr descr="" id="361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519120" y="2891520"/>
            <a:ext cx="3012480" cy="2003400"/>
          </a:xfrm>
          <a:prstGeom prst="rect">
            <a:avLst/>
          </a:prstGeom>
          <a:ln>
            <a:noFill/>
          </a:ln>
        </p:spPr>
      </p:pic>
      <p:pic>
        <p:nvPicPr>
          <p:cNvPr descr="" id="362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8490240" y="2471400"/>
            <a:ext cx="3243960" cy="2157120"/>
          </a:xfrm>
          <a:prstGeom prst="rect">
            <a:avLst/>
          </a:prstGeom>
          <a:ln>
            <a:noFill/>
          </a:ln>
        </p:spPr>
      </p:pic>
      <p:pic>
        <p:nvPicPr>
          <p:cNvPr descr="" id="363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3956040" y="2891520"/>
            <a:ext cx="4110480" cy="2733120"/>
          </a:xfrm>
          <a:prstGeom prst="rect">
            <a:avLst/>
          </a:prstGeom>
          <a:ln>
            <a:noFill/>
          </a:ln>
        </p:spPr>
      </p:pic>
      <p:pic>
        <p:nvPicPr>
          <p:cNvPr descr="" id="364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8490240" y="4692240"/>
            <a:ext cx="3243960" cy="216540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