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5" r:id="rId4"/>
    <p:sldId id="269" r:id="rId5"/>
    <p:sldId id="270" r:id="rId6"/>
    <p:sldId id="278" r:id="rId7"/>
    <p:sldId id="288" r:id="rId8"/>
    <p:sldId id="277" r:id="rId9"/>
    <p:sldId id="292" r:id="rId10"/>
    <p:sldId id="304" r:id="rId11"/>
    <p:sldId id="295" r:id="rId12"/>
    <p:sldId id="276" r:id="rId13"/>
    <p:sldId id="271" r:id="rId14"/>
    <p:sldId id="313" r:id="rId15"/>
    <p:sldId id="314" r:id="rId16"/>
    <p:sldId id="312" r:id="rId17"/>
    <p:sldId id="315" r:id="rId18"/>
    <p:sldId id="316" r:id="rId19"/>
    <p:sldId id="260" r:id="rId20"/>
    <p:sldId id="262" r:id="rId21"/>
    <p:sldId id="310" r:id="rId22"/>
    <p:sldId id="307" r:id="rId23"/>
    <p:sldId id="311" r:id="rId24"/>
    <p:sldId id="283" r:id="rId25"/>
    <p:sldId id="284" r:id="rId26"/>
    <p:sldId id="285" r:id="rId27"/>
    <p:sldId id="289" r:id="rId28"/>
    <p:sldId id="263" r:id="rId29"/>
    <p:sldId id="279" r:id="rId30"/>
    <p:sldId id="296" r:id="rId31"/>
    <p:sldId id="281" r:id="rId32"/>
    <p:sldId id="297" r:id="rId33"/>
    <p:sldId id="280" r:id="rId34"/>
    <p:sldId id="298" r:id="rId35"/>
    <p:sldId id="299" r:id="rId36"/>
    <p:sldId id="301" r:id="rId37"/>
    <p:sldId id="272" r:id="rId38"/>
    <p:sldId id="275" r:id="rId39"/>
    <p:sldId id="274" r:id="rId40"/>
    <p:sldId id="273" r:id="rId41"/>
    <p:sldId id="264" r:id="rId42"/>
    <p:sldId id="318" r:id="rId43"/>
    <p:sldId id="31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" y="571480"/>
            <a:ext cx="914406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-fotki.yandex.ru/get/6707/153604407.17/0_ab1fe_1ee735b2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28604"/>
            <a:ext cx="5524539" cy="414340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7346" name="Picture 2" descr="http://img-fotki.yandex.ru/get/9319/153604407.17/0_ab201_cc6be79b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img-fotki.yandex.ru/get/6203/153604407.2/0_61ef3_ddf0f4b5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4762500" cy="3171826"/>
          </a:xfrm>
          <a:prstGeom prst="rect">
            <a:avLst/>
          </a:prstGeom>
          <a:noFill/>
        </p:spPr>
      </p:pic>
      <p:pic>
        <p:nvPicPr>
          <p:cNvPr id="49156" name="Picture 4" descr="http://img-fotki.yandex.ru/get/6102/153604407.2/0_61ef2_8330c64d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429000"/>
            <a:ext cx="4762500" cy="3171826"/>
          </a:xfrm>
          <a:prstGeom prst="rect">
            <a:avLst/>
          </a:prstGeom>
          <a:noFill/>
        </p:spPr>
      </p:pic>
      <p:pic>
        <p:nvPicPr>
          <p:cNvPr id="49158" name="Picture 6" descr="http://img-fotki.yandex.ru/get/5902/153604407.2/0_61ef1_b486d4f0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14290"/>
            <a:ext cx="4762500" cy="31718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285728"/>
            <a:ext cx="26148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Занятие по</a:t>
            </a:r>
          </a:p>
          <a:p>
            <a:r>
              <a:rPr lang="ru-RU" sz="3200" dirty="0" smtClean="0"/>
              <a:t> Истории</a:t>
            </a:r>
          </a:p>
          <a:p>
            <a:r>
              <a:rPr lang="ru-RU" sz="3200" dirty="0" smtClean="0"/>
              <a:t> Государства</a:t>
            </a:r>
          </a:p>
          <a:p>
            <a:r>
              <a:rPr lang="ru-RU" sz="3200" dirty="0" smtClean="0"/>
              <a:t> Российского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3490" name="Picture 2" descr="C:\Documents and Settings\Гимназия 147\Рабочий стол\Новая папка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85750"/>
            <a:ext cx="8643938" cy="6357938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9394" name="Picture 2" descr="C:\Documents and Settings\Гимназия 147\Рабочий стол\Новая папка\P114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85750"/>
            <a:ext cx="8643938" cy="6357938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cs315531.vk.me/v315531105/643d/gq1lqC1tx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5500726" cy="4125545"/>
          </a:xfrm>
          <a:prstGeom prst="rect">
            <a:avLst/>
          </a:prstGeom>
          <a:noFill/>
        </p:spPr>
      </p:pic>
      <p:pic>
        <p:nvPicPr>
          <p:cNvPr id="67588" name="Picture 4" descr="http://cs315531.vk.me/v315531105/62f0/pmVNzBJuB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905409" cy="36790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s315531.vk.me/v315531105/6497/8y6zENLe_1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14290"/>
            <a:ext cx="5810290" cy="4357718"/>
          </a:xfrm>
          <a:prstGeom prst="rect">
            <a:avLst/>
          </a:prstGeom>
          <a:noFill/>
        </p:spPr>
      </p:pic>
      <p:pic>
        <p:nvPicPr>
          <p:cNvPr id="66564" name="Picture 4" descr="http://cs315531.vk.me/v315531105/64a9/9y9l3licO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5214974" cy="39112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cs417923.vk.me/v417923105/62f0/cV0i6N50u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048285" cy="3786214"/>
          </a:xfrm>
          <a:prstGeom prst="rect">
            <a:avLst/>
          </a:prstGeom>
          <a:noFill/>
        </p:spPr>
      </p:pic>
      <p:pic>
        <p:nvPicPr>
          <p:cNvPr id="68612" name="Picture 4" descr="http://cs417923.vk.me/v417923105/6377/BkvHhuD4R-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428868"/>
            <a:ext cx="5643570" cy="42326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cs14107.vk.me/c315531/v315531105/6f1b/bZKIkLvnEQ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6477045" cy="4857784"/>
          </a:xfrm>
          <a:prstGeom prst="rect">
            <a:avLst/>
          </a:prstGeom>
          <a:noFill/>
        </p:spPr>
      </p:pic>
      <p:pic>
        <p:nvPicPr>
          <p:cNvPr id="70660" name="Picture 4" descr="http://cs315531.vk.me/v315531105/6fa2/RyAAqXq3M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085646"/>
            <a:ext cx="4786345" cy="35897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cs403319.vk.me/v403319105/1218c/wLYMhDA2k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642918"/>
            <a:ext cx="4526745" cy="6035661"/>
          </a:xfrm>
          <a:prstGeom prst="rect">
            <a:avLst/>
          </a:prstGeom>
          <a:noFill/>
        </p:spPr>
      </p:pic>
      <p:pic>
        <p:nvPicPr>
          <p:cNvPr id="71686" name="Picture 6" descr="http://cs403319.vk.me/v403319105/121a8/JYgGvkNp4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071947" cy="5429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88625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-fotki.yandex.ru/get/5006/153604407.0/0_5d994_d22ae03a_L.jpg"/>
          <p:cNvPicPr>
            <a:picLocks noChangeAspect="1" noChangeArrowheads="1"/>
          </p:cNvPicPr>
          <p:nvPr/>
        </p:nvPicPr>
        <p:blipFill>
          <a:blip r:embed="rId2" cstate="print"/>
          <a:srcRect l="3649" t="10959" r="47084"/>
          <a:stretch>
            <a:fillRect/>
          </a:stretch>
        </p:blipFill>
        <p:spPr bwMode="auto">
          <a:xfrm>
            <a:off x="4834672" y="1714488"/>
            <a:ext cx="4095046" cy="4929222"/>
          </a:xfrm>
          <a:prstGeom prst="rect">
            <a:avLst/>
          </a:prstGeom>
          <a:noFill/>
        </p:spPr>
      </p:pic>
      <p:pic>
        <p:nvPicPr>
          <p:cNvPr id="5" name="Picture 2" descr="http://cs403319.vk.me/v403319105/120f3/hUsEZ3SHIXs.jpg"/>
          <p:cNvPicPr>
            <a:picLocks noChangeAspect="1" noChangeArrowheads="1"/>
          </p:cNvPicPr>
          <p:nvPr/>
        </p:nvPicPr>
        <p:blipFill>
          <a:blip r:embed="rId3" cstate="print"/>
          <a:srcRect l="46987" t="56538" r="4880" b="678"/>
          <a:stretch>
            <a:fillRect/>
          </a:stretch>
        </p:blipFill>
        <p:spPr bwMode="auto">
          <a:xfrm>
            <a:off x="5572132" y="428604"/>
            <a:ext cx="3000396" cy="2000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500042"/>
            <a:ext cx="4495333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ПРАВОСЛАВНЫЙ 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СПОРТИВНО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-ПАТРИОТИЧЕСКИЙ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КЛУБ «ДЕСАНТНИК</a:t>
            </a:r>
            <a:endParaRPr lang="ru-RU" sz="4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57496"/>
            <a:ext cx="572464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Иванников Александр Алексеевич</a:t>
            </a:r>
            <a:r>
              <a:rPr lang="ru-RU" dirty="0" smtClean="0"/>
              <a:t>, </a:t>
            </a:r>
          </a:p>
          <a:p>
            <a:r>
              <a:rPr lang="ru-RU" sz="2000" i="1" dirty="0" smtClean="0"/>
              <a:t>руководитель клуба, тренер, полковник </a:t>
            </a:r>
          </a:p>
          <a:p>
            <a:r>
              <a:rPr lang="ru-RU" sz="2000" i="1" dirty="0" smtClean="0"/>
              <a:t>запаса воздушно-десантных войск</a:t>
            </a:r>
          </a:p>
          <a:p>
            <a:r>
              <a:rPr lang="ru-RU" sz="2000" i="1" dirty="0" smtClean="0"/>
              <a:t>ветеран вооруженных сил, </a:t>
            </a:r>
          </a:p>
          <a:p>
            <a:r>
              <a:rPr lang="ru-RU" sz="2000" i="1" dirty="0" smtClean="0"/>
              <a:t>награжденный 18 орденами и медалями.</a:t>
            </a:r>
          </a:p>
          <a:p>
            <a:r>
              <a:rPr lang="ru-RU" sz="2000" i="1" dirty="0" smtClean="0"/>
              <a:t> Из них: </a:t>
            </a:r>
            <a:r>
              <a:rPr lang="ru-RU" sz="2000" i="1" u="sng" dirty="0" smtClean="0"/>
              <a:t>медаль за боевые заслуги, </a:t>
            </a:r>
          </a:p>
          <a:p>
            <a:r>
              <a:rPr lang="ru-RU" sz="2000" i="1" u="sng" dirty="0" smtClean="0"/>
              <a:t>медаль воина-интернационалиста, </a:t>
            </a:r>
          </a:p>
          <a:p>
            <a:r>
              <a:rPr lang="ru-RU" sz="2000" i="1" u="sng" dirty="0" smtClean="0"/>
              <a:t>орден Красной звезды. </a:t>
            </a:r>
          </a:p>
          <a:p>
            <a:r>
              <a:rPr lang="ru-RU" sz="2000" i="1" dirty="0" smtClean="0"/>
              <a:t>Число его воспитанников –</a:t>
            </a:r>
          </a:p>
          <a:p>
            <a:r>
              <a:rPr lang="ru-RU" sz="2000" i="1" dirty="0" smtClean="0"/>
              <a:t>                                           более 100 человек</a:t>
            </a:r>
            <a:r>
              <a:rPr lang="ru-RU" i="1" dirty="0" smtClean="0"/>
              <a:t>.	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86776" cy="57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img-fotki.yandex.ru/get/9303/153604407.17/0_ab23e_b40c36c9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g-fotki.yandex.ru/get/9218/153604407.17/0_ab23a_1e12513a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762500" cy="3571875"/>
          </a:xfrm>
          <a:prstGeom prst="rect">
            <a:avLst/>
          </a:prstGeom>
          <a:noFill/>
        </p:spPr>
      </p:pic>
      <p:pic>
        <p:nvPicPr>
          <p:cNvPr id="62468" name="Picture 4" descr="http://img-fotki.yandex.ru/get/9316/153604407.17/0_ab239_47ed12cd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7181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mg-fotki.yandex.ru/get/9112/153604407.17/0_ab206_79d0f461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3571875" cy="4762500"/>
          </a:xfrm>
          <a:prstGeom prst="rect">
            <a:avLst/>
          </a:prstGeom>
          <a:noFill/>
        </p:spPr>
      </p:pic>
      <p:pic>
        <p:nvPicPr>
          <p:cNvPr id="65540" name="Picture 4" descr="http://img-fotki.yandex.ru/get/9163/153604407.17/0_ab208_1a255b0f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3571875" cy="4762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4082"/>
            <a:ext cx="8643998" cy="648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81068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-fotki.yandex.ru/get/9260/153604407.17/0_ab1fa_a0784602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21447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47"/>
            <a:ext cx="8715404" cy="6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Гимназия 147\Мои документы\Мои рисунки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686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7158" y="57148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Когда все только начиналось….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img-fotki.yandex.ru/get/4126/153604407.10/0_8582b_97b5fd25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5" y="0"/>
            <a:ext cx="915771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Поездка во Владикавказ  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mg-fotki.yandex.ru/get/4127/153604407.10/0_85832_a81e29ec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78986"/>
            <a:ext cx="8429716" cy="6479014"/>
          </a:xfrm>
          <a:prstGeom prst="rect">
            <a:avLst/>
          </a:prstGeom>
          <a:noFill/>
        </p:spPr>
      </p:pic>
      <p:pic>
        <p:nvPicPr>
          <p:cNvPr id="15362" name="Picture 2" descr="http://img-fotki.yandex.ru/get/4123/153604407.10/0_8582d_d05ac3fc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93214"/>
            <a:ext cx="5286380" cy="396478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-fotki.yandex.ru/get/4131/153604407.10/0_85831_9d66a81f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14290"/>
            <a:ext cx="5500726" cy="4125545"/>
          </a:xfrm>
          <a:prstGeom prst="rect">
            <a:avLst/>
          </a:prstGeom>
          <a:noFill/>
        </p:spPr>
      </p:pic>
      <p:pic>
        <p:nvPicPr>
          <p:cNvPr id="52228" name="Picture 4" descr="http://img-fotki.yandex.ru/get/4120/153604407.10/0_85833_788f4533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3711/153604407.10/0_85821_d3c6d03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img-fotki.yandex.ru/get/4135/153604407.10/0_85822_93513be8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66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g-fotki.yandex.ru/get/4116/153604407.10/0_85823_e24231ca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46" y="285704"/>
            <a:ext cx="5569613" cy="63580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-fotki.yandex.ru/get/4136/153604407.10/0_85828_41f0b333_L.jpg"/>
          <p:cNvPicPr>
            <a:picLocks noChangeAspect="1" noChangeArrowheads="1"/>
          </p:cNvPicPr>
          <p:nvPr/>
        </p:nvPicPr>
        <p:blipFill>
          <a:blip r:embed="rId2" cstate="print"/>
          <a:srcRect t="6000" r="5499"/>
          <a:stretch>
            <a:fillRect/>
          </a:stretch>
        </p:blipFill>
        <p:spPr bwMode="auto">
          <a:xfrm>
            <a:off x="571472" y="53295"/>
            <a:ext cx="4429156" cy="3304266"/>
          </a:xfrm>
          <a:prstGeom prst="rect">
            <a:avLst/>
          </a:prstGeom>
          <a:noFill/>
        </p:spPr>
      </p:pic>
      <p:pic>
        <p:nvPicPr>
          <p:cNvPr id="54278" name="Picture 6" descr="http://img-fotki.yandex.ru/get/4128/153604407.10/0_85824_7b3a916e_L.jpg"/>
          <p:cNvPicPr>
            <a:picLocks noChangeAspect="1" noChangeArrowheads="1"/>
          </p:cNvPicPr>
          <p:nvPr/>
        </p:nvPicPr>
        <p:blipFill>
          <a:blip r:embed="rId3" cstate="print"/>
          <a:srcRect l="6000" b="5999"/>
          <a:stretch>
            <a:fillRect/>
          </a:stretch>
        </p:blipFill>
        <p:spPr bwMode="auto">
          <a:xfrm>
            <a:off x="214282" y="3286124"/>
            <a:ext cx="4476748" cy="3357586"/>
          </a:xfrm>
          <a:prstGeom prst="rect">
            <a:avLst/>
          </a:prstGeom>
          <a:noFill/>
        </p:spPr>
      </p:pic>
      <p:pic>
        <p:nvPicPr>
          <p:cNvPr id="54276" name="Picture 4" descr="http://img-fotki.yandex.ru/get/4126/153604407.10/0_8582a_31b4dc8e_L.jpg"/>
          <p:cNvPicPr>
            <a:picLocks noChangeAspect="1" noChangeArrowheads="1"/>
          </p:cNvPicPr>
          <p:nvPr/>
        </p:nvPicPr>
        <p:blipFill>
          <a:blip r:embed="rId4" cstate="print"/>
          <a:srcRect l="3000" r="4499" b="3999"/>
          <a:stretch>
            <a:fillRect/>
          </a:stretch>
        </p:blipFill>
        <p:spPr bwMode="auto">
          <a:xfrm>
            <a:off x="4572000" y="1785926"/>
            <a:ext cx="4405342" cy="3429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28241" y="785794"/>
            <a:ext cx="600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И снова победа!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9154" name="Picture 2" descr="C:\Documents and Settings\Гимназия 147\Рабочий стол\Новая папка\P114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14313"/>
            <a:ext cx="8715375" cy="6500812"/>
          </a:xfrm>
          <a:ln w="41275"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85786" y="428604"/>
            <a:ext cx="7286676" cy="124649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награды</a:t>
            </a:r>
            <a:endParaRPr lang="ru-RU" sz="7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6322" name="Picture 2" descr="C:\Documents and Settings\Гимназия 147\Рабочий стол\Новая папка\P114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14313"/>
            <a:ext cx="8715375" cy="6500812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5298" name="Picture 2" descr="C:\Documents and Settings\Гимназия 147\Рабочий стол\Новая папка\P114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14313"/>
            <a:ext cx="8715375" cy="6500812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4514" name="Picture 2" descr="C:\Documents and Settings\Гимназия 147\Рабочий стол\Новая папка\Изображение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14313"/>
            <a:ext cx="8572500" cy="6357937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50178" name="Picture 2" descr="C:\Documents and Settings\Гимназия 147\Рабочий стол\Новая папка\P114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14313"/>
            <a:ext cx="8643938" cy="6500812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-fotki.yandex.ru/get/6203/153604407.2/0_61ef8_e4e10ea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28" y="642918"/>
            <a:ext cx="8581139" cy="5715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cs403319.vk.me/v403319105/1234e/_8Fkc7HKm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572559" cy="6429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165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dirty="0" smtClean="0"/>
              <a:t>«Жить по – совести»</a:t>
            </a:r>
            <a:endParaRPr lang="ru-RU" sz="8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637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5400" i="1" dirty="0" smtClean="0">
                <a:solidFill>
                  <a:schemeClr val="accent1">
                    <a:lumMod val="50000"/>
                  </a:schemeClr>
                </a:solidFill>
              </a:rPr>
              <a:t>Основной принцип работы клуба:</a:t>
            </a:r>
            <a:endParaRPr lang="ru-RU" sz="5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1443" name="Picture 3" descr="C:\Documents and Settings\Гимназия 147\Рабочий стол\Новая папка\P114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85750"/>
            <a:ext cx="8786812" cy="6429375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7730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66" cy="6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Православный</a:t>
            </a:r>
            <a:endParaRPr lang="ru-RU" dirty="0"/>
          </a:p>
        </p:txBody>
      </p:sp>
      <p:pic>
        <p:nvPicPr>
          <p:cNvPr id="65538" name="Picture 2" descr="C:\Documents and Settings\Гимназия 147\Рабочий стол\Новая папка\P114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14313"/>
            <a:ext cx="8501062" cy="6429375"/>
          </a:xfrm>
          <a:ln w="412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g-fotki.yandex.ru/get/9227/153604407.17/0_ab1fd_c56467ca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762500" cy="378142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8134" name="Picture 6" descr="http://img-fotki.yandex.ru/get/9172/153604407.17/0_ab200_e5b77d3e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http://img-fotki.yandex.ru/get/9311/153604407.17/0_ab203_a41219e7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4762500" cy="35718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</TotalTime>
  <Words>75</Words>
  <Application>Microsoft Office PowerPoint</Application>
  <PresentationFormat>Экран (4:3)</PresentationFormat>
  <Paragraphs>25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Православный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Поездка во Владикавказ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«Жить по – совести»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15</cp:revision>
  <dcterms:created xsi:type="dcterms:W3CDTF">2013-11-20T16:50:21Z</dcterms:created>
  <dcterms:modified xsi:type="dcterms:W3CDTF">2013-11-21T01:48:46Z</dcterms:modified>
</cp:coreProperties>
</file>