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306" r:id="rId4"/>
    <p:sldId id="309" r:id="rId5"/>
    <p:sldId id="307" r:id="rId6"/>
    <p:sldId id="312" r:id="rId7"/>
    <p:sldId id="329" r:id="rId8"/>
    <p:sldId id="330" r:id="rId9"/>
    <p:sldId id="331" r:id="rId10"/>
    <p:sldId id="299" r:id="rId11"/>
    <p:sldId id="305" r:id="rId12"/>
    <p:sldId id="266" r:id="rId13"/>
    <p:sldId id="311" r:id="rId14"/>
    <p:sldId id="314" r:id="rId15"/>
    <p:sldId id="313" r:id="rId16"/>
    <p:sldId id="315" r:id="rId17"/>
    <p:sldId id="316" r:id="rId18"/>
    <p:sldId id="304" r:id="rId19"/>
    <p:sldId id="310" r:id="rId20"/>
    <p:sldId id="261" r:id="rId21"/>
    <p:sldId id="271" r:id="rId22"/>
    <p:sldId id="318" r:id="rId23"/>
    <p:sldId id="319" r:id="rId24"/>
    <p:sldId id="320" r:id="rId25"/>
    <p:sldId id="322" r:id="rId26"/>
    <p:sldId id="328" r:id="rId27"/>
    <p:sldId id="325" r:id="rId28"/>
    <p:sldId id="326" r:id="rId29"/>
    <p:sldId id="284" r:id="rId30"/>
    <p:sldId id="277" r:id="rId31"/>
    <p:sldId id="327" r:id="rId32"/>
    <p:sldId id="276" r:id="rId33"/>
    <p:sldId id="321" r:id="rId34"/>
    <p:sldId id="283" r:id="rId35"/>
    <p:sldId id="265" r:id="rId36"/>
    <p:sldId id="332" r:id="rId37"/>
    <p:sldId id="323" r:id="rId38"/>
    <p:sldId id="269" r:id="rId39"/>
    <p:sldId id="292" r:id="rId40"/>
    <p:sldId id="291" r:id="rId41"/>
    <p:sldId id="317" r:id="rId42"/>
    <p:sldId id="324" r:id="rId43"/>
    <p:sldId id="260" r:id="rId44"/>
    <p:sldId id="300" r:id="rId45"/>
    <p:sldId id="301" r:id="rId46"/>
    <p:sldId id="302" r:id="rId47"/>
    <p:sldId id="303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996633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7312" autoAdjust="0"/>
  </p:normalViewPr>
  <p:slideViewPr>
    <p:cSldViewPr showGuides="1">
      <p:cViewPr>
        <p:scale>
          <a:sx n="47" d="100"/>
          <a:sy n="47" d="100"/>
        </p:scale>
        <p:origin x="-2034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9A2F-F224-4AB9-9855-DFCDD7F4642A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9809-1CEC-4C24-8820-7CA8D19AE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9A2F-F224-4AB9-9855-DFCDD7F4642A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9809-1CEC-4C24-8820-7CA8D19AE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9A2F-F224-4AB9-9855-DFCDD7F4642A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9809-1CEC-4C24-8820-7CA8D19AE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9A2F-F224-4AB9-9855-DFCDD7F4642A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9809-1CEC-4C24-8820-7CA8D19AE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9A2F-F224-4AB9-9855-DFCDD7F4642A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9809-1CEC-4C24-8820-7CA8D19AE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9A2F-F224-4AB9-9855-DFCDD7F4642A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9809-1CEC-4C24-8820-7CA8D19AE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9A2F-F224-4AB9-9855-DFCDD7F4642A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9809-1CEC-4C24-8820-7CA8D19AE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9A2F-F224-4AB9-9855-DFCDD7F4642A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9809-1CEC-4C24-8820-7CA8D19AE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9A2F-F224-4AB9-9855-DFCDD7F4642A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9809-1CEC-4C24-8820-7CA8D19AE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9A2F-F224-4AB9-9855-DFCDD7F4642A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9809-1CEC-4C24-8820-7CA8D19AE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9A2F-F224-4AB9-9855-DFCDD7F4642A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9809-1CEC-4C24-8820-7CA8D19AE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99A2F-F224-4AB9-9855-DFCDD7F4642A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49809-1CEC-4C24-8820-7CA8D19AE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ывес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00" t="6364" r="4386" b="4540"/>
          <a:stretch>
            <a:fillRect/>
          </a:stretch>
        </p:blipFill>
        <p:spPr>
          <a:xfrm>
            <a:off x="883610" y="260648"/>
            <a:ext cx="7376779" cy="4860000"/>
          </a:xfrm>
          <a:ln w="28575">
            <a:solidFill>
              <a:srgbClr val="7030A0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63588" y="5445224"/>
            <a:ext cx="7416824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mbria" pitchFamily="18" charset="0"/>
              </a:rPr>
              <a:t>ДОПОЛНИТЕЛЬНЫЕ УРОКИ</a:t>
            </a:r>
            <a:endParaRPr lang="ru-RU" dirty="0">
              <a:solidFill>
                <a:srgbClr val="7030A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DC145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133"/>
          <a:stretch>
            <a:fillRect/>
          </a:stretch>
        </p:blipFill>
        <p:spPr>
          <a:xfrm>
            <a:off x="251520" y="332656"/>
            <a:ext cx="5569999" cy="3420000"/>
          </a:xfrm>
          <a:ln w="76200">
            <a:noFill/>
          </a:ln>
        </p:spPr>
      </p:pic>
      <p:pic>
        <p:nvPicPr>
          <p:cNvPr id="5" name="Рисунок 4" descr="SDC14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2996952"/>
            <a:ext cx="4800000" cy="3600000"/>
          </a:xfrm>
          <a:prstGeom prst="rect">
            <a:avLst/>
          </a:prstGeom>
          <a:ln w="762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SDC103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4320000" cy="3240000"/>
          </a:xfrm>
        </p:spPr>
      </p:pic>
      <p:pic>
        <p:nvPicPr>
          <p:cNvPr id="8" name="Содержимое 7" descr="SDC1159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3284984"/>
            <a:ext cx="4320000" cy="32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Осенний букет к Покрову Богородицы</a:t>
            </a:r>
            <a:endParaRPr lang="ru-RU" sz="3600" dirty="0"/>
          </a:p>
        </p:txBody>
      </p:sp>
      <p:pic>
        <p:nvPicPr>
          <p:cNvPr id="9" name="Содержимое 8" descr="DSCN5826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t="1209" b="9313"/>
          <a:stretch>
            <a:fillRect/>
          </a:stretch>
        </p:blipFill>
        <p:spPr>
          <a:xfrm>
            <a:off x="2339304" y="1124744"/>
            <a:ext cx="4465392" cy="53279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_01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027" t="12497" r="5375" b="10161"/>
          <a:stretch>
            <a:fillRect/>
          </a:stretch>
        </p:blipFill>
        <p:spPr>
          <a:xfrm>
            <a:off x="2123728" y="404664"/>
            <a:ext cx="4748276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DSC_026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6070" t="9349" r="10827" b="7200"/>
          <a:stretch>
            <a:fillRect/>
          </a:stretch>
        </p:blipFill>
        <p:spPr>
          <a:xfrm rot="5400000">
            <a:off x="-75083" y="1163315"/>
            <a:ext cx="5040000" cy="3810730"/>
          </a:xfrm>
        </p:spPr>
      </p:pic>
      <p:pic>
        <p:nvPicPr>
          <p:cNvPr id="10" name="Содержимое 9" descr="DSC_026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6520" t="11769" r="4603" b="11493"/>
          <a:stretch>
            <a:fillRect/>
          </a:stretch>
        </p:blipFill>
        <p:spPr>
          <a:xfrm>
            <a:off x="4716016" y="548680"/>
            <a:ext cx="3866287" cy="50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087" t="11990" r="9370" b="5334"/>
          <a:stretch>
            <a:fillRect/>
          </a:stretch>
        </p:blipFill>
        <p:spPr>
          <a:xfrm rot="5400000">
            <a:off x="1482980" y="1189427"/>
            <a:ext cx="6322055" cy="44644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_02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064" t="5405" r="17616" b="4856"/>
          <a:stretch>
            <a:fillRect/>
          </a:stretch>
        </p:blipFill>
        <p:spPr>
          <a:xfrm>
            <a:off x="827584" y="404664"/>
            <a:ext cx="7272808" cy="61473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DSC_02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795" t="10178" r="9956" b="8681"/>
          <a:stretch>
            <a:fillRect/>
          </a:stretch>
        </p:blipFill>
        <p:spPr>
          <a:xfrm>
            <a:off x="395536" y="908720"/>
            <a:ext cx="8364706" cy="54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_0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225" t="2223" r="13118" b="3908"/>
          <a:stretch>
            <a:fillRect/>
          </a:stretch>
        </p:blipFill>
        <p:spPr>
          <a:xfrm>
            <a:off x="1115616" y="404664"/>
            <a:ext cx="7053560" cy="612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21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rcRect l="8859" t="5422" r="16244" b="7251"/>
          <a:stretch>
            <a:fillRect/>
          </a:stretch>
        </p:blipFill>
        <p:spPr>
          <a:xfrm>
            <a:off x="899592" y="692696"/>
            <a:ext cx="7272808" cy="56166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8215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СТАНДАРТ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для воскресных школ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 части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учебно-воспитательной деятельности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51520" y="1535113"/>
            <a:ext cx="4176464" cy="63976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Cambria" pitchFamily="18" charset="0"/>
              </a:rPr>
              <a:t>ОСНОВНАЯ</a:t>
            </a:r>
            <a:endParaRPr lang="ru-RU" sz="3600" dirty="0">
              <a:solidFill>
                <a:srgbClr val="7030A0"/>
              </a:solidFill>
              <a:latin typeface="Cambria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51520" y="2174874"/>
            <a:ext cx="4176464" cy="442247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Комплекс </a:t>
            </a:r>
            <a:r>
              <a:rPr lang="ru-RU" dirty="0"/>
              <a:t>программ </a:t>
            </a:r>
            <a:r>
              <a:rPr lang="ru-RU" dirty="0" err="1"/>
              <a:t>вероучительного</a:t>
            </a:r>
            <a:r>
              <a:rPr lang="ru-RU" dirty="0"/>
              <a:t> содержания, направленных на усвоение знаний 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о </a:t>
            </a:r>
            <a:r>
              <a:rPr lang="ru-RU" dirty="0"/>
              <a:t>православном вероучении, 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христианской </a:t>
            </a:r>
            <a:r>
              <a:rPr lang="ru-RU" dirty="0"/>
              <a:t>нравственности, 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богослужении </a:t>
            </a:r>
            <a:r>
              <a:rPr lang="ru-RU" dirty="0"/>
              <a:t>и 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церковной </a:t>
            </a:r>
            <a:r>
              <a:rPr lang="ru-RU" dirty="0"/>
              <a:t>истории, 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православной </a:t>
            </a:r>
            <a:r>
              <a:rPr lang="ru-RU" dirty="0"/>
              <a:t>культуре, 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на </a:t>
            </a:r>
            <a:r>
              <a:rPr lang="ru-RU" dirty="0"/>
              <a:t>приобретение  навыков христианского благочестия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499992" y="1535113"/>
            <a:ext cx="4644007" cy="63976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Cambria" pitchFamily="18" charset="0"/>
              </a:rPr>
              <a:t>ДОПОЛНИТЕЛЬНАЯ</a:t>
            </a:r>
            <a:r>
              <a:rPr lang="ru-RU" sz="3600" dirty="0" smtClean="0">
                <a:solidFill>
                  <a:srgbClr val="800000"/>
                </a:solidFill>
                <a:latin typeface="Cambria" pitchFamily="18" charset="0"/>
              </a:rPr>
              <a:t> </a:t>
            </a:r>
            <a:endParaRPr lang="ru-RU" sz="3600" dirty="0">
              <a:solidFill>
                <a:srgbClr val="800000"/>
              </a:solidFill>
              <a:latin typeface="Cambria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6016" y="2204864"/>
            <a:ext cx="4175447" cy="442247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Комплекс личностно и социально ориентированных программ духовно-нравственного содержания, направленных на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воспитание социально активной и многогранной личности,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православного христианина, укорененного в православной вере, традиции и культуре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Рождественский Вертеп</a:t>
            </a:r>
            <a:endParaRPr lang="ru-RU" dirty="0"/>
          </a:p>
        </p:txBody>
      </p:sp>
      <p:pic>
        <p:nvPicPr>
          <p:cNvPr id="9" name="Содержимое 8" descr="PV11-10(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77" t="5045" r="1077" b="5128"/>
          <a:stretch>
            <a:fillRect/>
          </a:stretch>
        </p:blipFill>
        <p:spPr>
          <a:xfrm>
            <a:off x="650605" y="1124744"/>
            <a:ext cx="7842790" cy="5400000"/>
          </a:xfrm>
          <a:ln w="762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Архангелы</a:t>
            </a:r>
            <a:endParaRPr lang="ru-RU" dirty="0"/>
          </a:p>
        </p:txBody>
      </p:sp>
      <p:pic>
        <p:nvPicPr>
          <p:cNvPr id="11" name="Содержимое 10" descr="SDC157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2000" y="1196752"/>
            <a:ext cx="7200000" cy="54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02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6667" t="5375" r="6656"/>
          <a:stretch>
            <a:fillRect/>
          </a:stretch>
        </p:blipFill>
        <p:spPr>
          <a:xfrm rot="5400000">
            <a:off x="-158293" y="1894597"/>
            <a:ext cx="5040000" cy="3644310"/>
          </a:xfrm>
        </p:spPr>
      </p:pic>
      <p:pic>
        <p:nvPicPr>
          <p:cNvPr id="8" name="Содержимое 7" descr="DSC_02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5334" r="5323"/>
          <a:stretch>
            <a:fillRect/>
          </a:stretch>
        </p:blipFill>
        <p:spPr>
          <a:xfrm rot="5400000">
            <a:off x="4280217" y="1848575"/>
            <a:ext cx="5040000" cy="37363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_02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9334" r="5323"/>
          <a:stretch>
            <a:fillRect/>
          </a:stretch>
        </p:blipFill>
        <p:spPr>
          <a:xfrm rot="5400000">
            <a:off x="-21372" y="1109603"/>
            <a:ext cx="5010279" cy="3888432"/>
          </a:xfrm>
        </p:spPr>
      </p:pic>
      <p:pic>
        <p:nvPicPr>
          <p:cNvPr id="6" name="Содержимое 5" descr="DSC_02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8001" r="5323"/>
          <a:stretch>
            <a:fillRect/>
          </a:stretch>
        </p:blipFill>
        <p:spPr>
          <a:xfrm rot="5400000">
            <a:off x="4409642" y="1143085"/>
            <a:ext cx="5040560" cy="38517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_02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0001" r="5704" b="4314"/>
          <a:stretch>
            <a:fillRect/>
          </a:stretch>
        </p:blipFill>
        <p:spPr>
          <a:xfrm rot="5400000">
            <a:off x="-202494" y="1218718"/>
            <a:ext cx="5400000" cy="4059924"/>
          </a:xfrm>
        </p:spPr>
      </p:pic>
      <p:pic>
        <p:nvPicPr>
          <p:cNvPr id="6" name="Содержимое 5" descr="DSC_02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7132" t="8473" r="5501"/>
          <a:stretch>
            <a:fillRect/>
          </a:stretch>
        </p:blipFill>
        <p:spPr>
          <a:xfrm rot="5400000">
            <a:off x="4105510" y="1375210"/>
            <a:ext cx="5400000" cy="37469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SC_0232.JPG"/>
          <p:cNvPicPr>
            <a:picLocks noChangeAspect="1"/>
          </p:cNvPicPr>
          <p:nvPr/>
        </p:nvPicPr>
        <p:blipFill>
          <a:blip r:embed="rId2" cstate="print"/>
          <a:srcRect l="8001" r="5323" b="4027"/>
          <a:stretch>
            <a:fillRect/>
          </a:stretch>
        </p:blipFill>
        <p:spPr>
          <a:xfrm rot="5400000">
            <a:off x="1643900" y="1316540"/>
            <a:ext cx="5760000" cy="4224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056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contrast="10000"/>
          </a:blip>
          <a:srcRect l="22077" t="5001" r="23826" b="6656"/>
          <a:stretch>
            <a:fillRect/>
          </a:stretch>
        </p:blipFill>
        <p:spPr>
          <a:xfrm>
            <a:off x="395536" y="548680"/>
            <a:ext cx="3528392" cy="38164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Содержимое 7" descr="DSC_05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3623" t="13060" r="24957" b="6200"/>
          <a:stretch>
            <a:fillRect/>
          </a:stretch>
        </p:blipFill>
        <p:spPr>
          <a:xfrm>
            <a:off x="5004048" y="2204864"/>
            <a:ext cx="3600400" cy="37444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0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Ноев ковчег</a:t>
            </a:r>
            <a:endParaRPr lang="ru-RU" dirty="0"/>
          </a:p>
        </p:txBody>
      </p:sp>
      <p:pic>
        <p:nvPicPr>
          <p:cNvPr id="4" name="Содержимое 3" descr="DSCN58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463" r="2270"/>
          <a:stretch>
            <a:fillRect/>
          </a:stretch>
        </p:blipFill>
        <p:spPr>
          <a:xfrm>
            <a:off x="1178400" y="1196752"/>
            <a:ext cx="6787199" cy="54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Пророк Иона</a:t>
            </a:r>
            <a:endParaRPr lang="ru-RU" dirty="0"/>
          </a:p>
        </p:txBody>
      </p:sp>
      <p:pic>
        <p:nvPicPr>
          <p:cNvPr id="6" name="Содержимое 5" descr="Ион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999" y="980728"/>
            <a:ext cx="8100001" cy="5400000"/>
          </a:xfrm>
          <a:ln w="76200" cmpd="thickThin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Батюшка Серафим</a:t>
            </a:r>
            <a:endParaRPr lang="ru-RU" dirty="0"/>
          </a:p>
        </p:txBody>
      </p:sp>
      <p:pic>
        <p:nvPicPr>
          <p:cNvPr id="4" name="Содержимое 3" descr="коллекция 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463" r="1077"/>
          <a:stretch>
            <a:fillRect/>
          </a:stretch>
        </p:blipFill>
        <p:spPr>
          <a:xfrm>
            <a:off x="1135440" y="1196752"/>
            <a:ext cx="6873119" cy="5400000"/>
          </a:xfrm>
          <a:ln w="762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_04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8640001" cy="57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Церковнославянская азбука </a:t>
            </a:r>
            <a:endParaRPr lang="ru-RU" dirty="0"/>
          </a:p>
        </p:txBody>
      </p:sp>
      <p:pic>
        <p:nvPicPr>
          <p:cNvPr id="4" name="Содержимое 3" descr="(2) Молитва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916832"/>
            <a:ext cx="3415167" cy="4525963"/>
          </a:xfrm>
          <a:prstGeom prst="rect">
            <a:avLst/>
          </a:prstGeom>
          <a:ln w="50800">
            <a:noFill/>
          </a:ln>
        </p:spPr>
      </p:pic>
      <p:pic>
        <p:nvPicPr>
          <p:cNvPr id="5" name="Рисунок 4" descr="puschvesna2011-13.jpg"/>
          <p:cNvPicPr>
            <a:picLocks noChangeAspect="1"/>
          </p:cNvPicPr>
          <p:nvPr/>
        </p:nvPicPr>
        <p:blipFill>
          <a:blip r:embed="rId3" cstate="print"/>
          <a:srcRect l="26670" t="2500" r="19991" b="1239"/>
          <a:stretch>
            <a:fillRect/>
          </a:stretch>
        </p:blipFill>
        <p:spPr>
          <a:xfrm>
            <a:off x="395536" y="980728"/>
            <a:ext cx="2304256" cy="5544616"/>
          </a:xfrm>
          <a:prstGeom prst="rect">
            <a:avLst/>
          </a:prstGeom>
          <a:ln w="50800">
            <a:noFill/>
          </a:ln>
        </p:spPr>
      </p:pic>
      <p:pic>
        <p:nvPicPr>
          <p:cNvPr id="6" name="Рисунок 5" descr="puschvesna2011-14.jpg"/>
          <p:cNvPicPr>
            <a:picLocks noChangeAspect="1"/>
          </p:cNvPicPr>
          <p:nvPr/>
        </p:nvPicPr>
        <p:blipFill>
          <a:blip r:embed="rId4" cstate="print"/>
          <a:srcRect l="27866" t="2500" r="25469"/>
          <a:stretch>
            <a:fillRect/>
          </a:stretch>
        </p:blipFill>
        <p:spPr>
          <a:xfrm>
            <a:off x="6804248" y="836712"/>
            <a:ext cx="2016224" cy="5615984"/>
          </a:xfrm>
          <a:prstGeom prst="rect">
            <a:avLst/>
          </a:prstGeom>
          <a:ln w="508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Хоровод на Троицу</a:t>
            </a:r>
            <a:endParaRPr lang="ru-RU" dirty="0"/>
          </a:p>
        </p:txBody>
      </p:sp>
      <p:pic>
        <p:nvPicPr>
          <p:cNvPr id="5" name="Содержимое 4" descr="DSC_02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8152942" cy="54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_018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8100001" cy="54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_02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341" y="1600200"/>
            <a:ext cx="68333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Льняные яйца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4038600" cy="3363913"/>
          </a:xfrm>
        </p:spPr>
      </p:pic>
      <p:pic>
        <p:nvPicPr>
          <p:cNvPr id="6" name="Содержимое 5" descr="Льняные яйца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636912"/>
            <a:ext cx="4038600" cy="3582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DSC_030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l="11010" t="6219" r="13118" b="3597"/>
          <a:stretch>
            <a:fillRect/>
          </a:stretch>
        </p:blipFill>
        <p:spPr>
          <a:xfrm>
            <a:off x="1187624" y="908720"/>
            <a:ext cx="6859816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PV11-05(7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7090"/>
          <a:stretch>
            <a:fillRect/>
          </a:stretch>
        </p:blipFill>
        <p:spPr>
          <a:xfrm>
            <a:off x="251519" y="260648"/>
            <a:ext cx="4476809" cy="5544616"/>
          </a:xfrm>
        </p:spPr>
      </p:pic>
      <p:pic>
        <p:nvPicPr>
          <p:cNvPr id="6" name="Содержимое 5" descr="Пущвесна08 0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5245" r="7388"/>
          <a:stretch>
            <a:fillRect/>
          </a:stretch>
        </p:blipFill>
        <p:spPr>
          <a:xfrm>
            <a:off x="4944681" y="3212976"/>
            <a:ext cx="3947799" cy="33889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_0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860" r="26236"/>
          <a:stretch>
            <a:fillRect/>
          </a:stretch>
        </p:blipFill>
        <p:spPr>
          <a:xfrm>
            <a:off x="2123728" y="548679"/>
            <a:ext cx="4948641" cy="576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Птичий двор</a:t>
            </a:r>
            <a:endParaRPr lang="ru-RU" dirty="0"/>
          </a:p>
        </p:txBody>
      </p:sp>
      <p:pic>
        <p:nvPicPr>
          <p:cNvPr id="7" name="Содержимое 6" descr="(7) Птичий двор 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587" b="3908"/>
          <a:stretch>
            <a:fillRect/>
          </a:stretch>
        </p:blipFill>
        <p:spPr>
          <a:xfrm>
            <a:off x="457945" y="1052736"/>
            <a:ext cx="8228109" cy="54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Пасхальная ярмарка</a:t>
            </a:r>
            <a:endParaRPr lang="ru-RU" dirty="0"/>
          </a:p>
        </p:txBody>
      </p:sp>
      <p:pic>
        <p:nvPicPr>
          <p:cNvPr id="4" name="Содержимое 3" descr="SDC13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2000" y="1268760"/>
            <a:ext cx="7200000" cy="54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_04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678777" cy="57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Пасхальная ярмарка</a:t>
            </a:r>
            <a:endParaRPr lang="ru-RU" dirty="0"/>
          </a:p>
        </p:txBody>
      </p:sp>
      <p:pic>
        <p:nvPicPr>
          <p:cNvPr id="6" name="Содержимое 5" descr="SDC129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223" b="3908"/>
          <a:stretch>
            <a:fillRect/>
          </a:stretch>
        </p:blipFill>
        <p:spPr>
          <a:xfrm>
            <a:off x="736864" y="1268760"/>
            <a:ext cx="7670271" cy="54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2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908720"/>
            <a:ext cx="8152942" cy="54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29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rcRect l="7849" t="3814" r="11010" b="3908"/>
          <a:stretch>
            <a:fillRect/>
          </a:stretch>
        </p:blipFill>
        <p:spPr>
          <a:xfrm>
            <a:off x="755576" y="548680"/>
            <a:ext cx="7646896" cy="576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кона Вертоград выпус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6967" y="189000"/>
            <a:ext cx="4630065" cy="6480000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SDC103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3780000" cy="5040000"/>
          </a:xfrm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Содержимое 11" descr="SDC103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268760"/>
            <a:ext cx="3780000" cy="5040000"/>
          </a:xfrm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1(31) Ангелы обложк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548679"/>
            <a:ext cx="3838793" cy="5760000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Содержимое 7" descr="02(32) Рождество обложк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548680"/>
            <a:ext cx="3839409" cy="5760000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3(33) Пасха обложк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3838796" cy="5760000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Содержимое 5" descr="04(34) ЦСЯ обложк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548680"/>
            <a:ext cx="3840000" cy="5760000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5(35) Орнаменты обложк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3840000" cy="5760000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Содержимое 5" descr="06(36) Праздники обложк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548680"/>
            <a:ext cx="3841792" cy="5760000"/>
          </a:xfr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DC1146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844824"/>
            <a:ext cx="3600000" cy="4800000"/>
          </a:xfrm>
        </p:spPr>
      </p:pic>
      <p:pic>
        <p:nvPicPr>
          <p:cNvPr id="7" name="Содержимое 6" descr="DSC_048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4799089" cy="36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_05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752" t="15189" r="18944" b="8349"/>
          <a:stretch>
            <a:fillRect/>
          </a:stretch>
        </p:blipFill>
        <p:spPr>
          <a:xfrm rot="16200000">
            <a:off x="1255204" y="877501"/>
            <a:ext cx="6525001" cy="522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26768" cy="4525963"/>
          </a:xfrm>
        </p:spPr>
        <p:txBody>
          <a:bodyPr>
            <a:noAutofit/>
          </a:bodyPr>
          <a:lstStyle/>
          <a:p>
            <a:r>
              <a:rPr lang="ru-RU" sz="4400" dirty="0" smtClean="0"/>
              <a:t>Лилии </a:t>
            </a:r>
          </a:p>
          <a:p>
            <a:r>
              <a:rPr lang="ru-RU" sz="4400" dirty="0" smtClean="0"/>
              <a:t>знак чистоты и </a:t>
            </a:r>
            <a:r>
              <a:rPr lang="ru-RU" sz="4400" dirty="0" err="1" smtClean="0"/>
              <a:t>Архангель-ского</a:t>
            </a:r>
            <a:r>
              <a:rPr lang="ru-RU" sz="4400" dirty="0" smtClean="0"/>
              <a:t> </a:t>
            </a:r>
            <a:r>
              <a:rPr lang="ru-RU" sz="4400" dirty="0" err="1" smtClean="0"/>
              <a:t>благовестия</a:t>
            </a:r>
            <a:endParaRPr lang="ru-RU" sz="4400" dirty="0"/>
          </a:p>
        </p:txBody>
      </p:sp>
      <p:pic>
        <p:nvPicPr>
          <p:cNvPr id="5" name="Содержимое 4" descr="DSC_019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7853" t="12584" r="16176" b="14733"/>
          <a:stretch>
            <a:fillRect/>
          </a:stretch>
        </p:blipFill>
        <p:spPr>
          <a:xfrm rot="5400000">
            <a:off x="3694833" y="1615090"/>
            <a:ext cx="5760000" cy="42032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Виноград, колосья</a:t>
            </a:r>
          </a:p>
          <a:p>
            <a:r>
              <a:rPr lang="ru-RU" sz="4400" dirty="0" smtClean="0"/>
              <a:t>знак «Хлеба Небесного»</a:t>
            </a:r>
            <a:endParaRPr lang="ru-RU" sz="4400" dirty="0"/>
          </a:p>
        </p:txBody>
      </p:sp>
      <p:pic>
        <p:nvPicPr>
          <p:cNvPr id="5" name="Содержимое 4" descr="DSC_0553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contrast="20000"/>
          </a:blip>
          <a:srcRect l="9044" t="9349" r="10721" b="4508"/>
          <a:stretch>
            <a:fillRect/>
          </a:stretch>
        </p:blipFill>
        <p:spPr>
          <a:xfrm rot="16200000">
            <a:off x="3812008" y="1452688"/>
            <a:ext cx="5760000" cy="4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Виноград, колосья</a:t>
            </a:r>
          </a:p>
          <a:p>
            <a:r>
              <a:rPr lang="ru-RU" sz="4400" dirty="0" smtClean="0"/>
              <a:t>знак «Хлеба Небесного»</a:t>
            </a:r>
            <a:endParaRPr lang="ru-RU" sz="4400" dirty="0"/>
          </a:p>
        </p:txBody>
      </p:sp>
      <p:pic>
        <p:nvPicPr>
          <p:cNvPr id="6" name="Содержимое 5" descr="DSC_028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2177" t="15276" r="14297" b="11907"/>
          <a:stretch>
            <a:fillRect/>
          </a:stretch>
        </p:blipFill>
        <p:spPr>
          <a:xfrm rot="5400000">
            <a:off x="3331128" y="1069472"/>
            <a:ext cx="6120000" cy="46463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</TotalTime>
  <Words>114</Words>
  <Application>Microsoft Office PowerPoint</Application>
  <PresentationFormat>Экран (4:3)</PresentationFormat>
  <Paragraphs>31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ДОПОЛНИТЕЛЬНЫЕ УРОКИ</vt:lpstr>
      <vt:lpstr>СТАНДАРТ для воскресных школ 2 части учебно-воспитательной деятельности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Осенний букет к Покрову Богородицы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Рождественский Вертеп</vt:lpstr>
      <vt:lpstr>Архангелы</vt:lpstr>
      <vt:lpstr>Слайд 22</vt:lpstr>
      <vt:lpstr>Слайд 23</vt:lpstr>
      <vt:lpstr>Слайд 24</vt:lpstr>
      <vt:lpstr>Слайд 25</vt:lpstr>
      <vt:lpstr>Слайд 26</vt:lpstr>
      <vt:lpstr>Ноев ковчег</vt:lpstr>
      <vt:lpstr>Пророк Иона</vt:lpstr>
      <vt:lpstr>Батюшка Серафим</vt:lpstr>
      <vt:lpstr>Церковнославянская азбука </vt:lpstr>
      <vt:lpstr>Хоровод на Троицу</vt:lpstr>
      <vt:lpstr>Слайд 32</vt:lpstr>
      <vt:lpstr>Слайд 33</vt:lpstr>
      <vt:lpstr>Слайд 34</vt:lpstr>
      <vt:lpstr>Слайд 35</vt:lpstr>
      <vt:lpstr>Слайд 36</vt:lpstr>
      <vt:lpstr>Слайд 37</vt:lpstr>
      <vt:lpstr>Птичий двор</vt:lpstr>
      <vt:lpstr>Пасхальная ярмарка</vt:lpstr>
      <vt:lpstr>Пасхальная ярмарка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</dc:creator>
  <cp:lastModifiedBy>Лариса</cp:lastModifiedBy>
  <cp:revision>92</cp:revision>
  <dcterms:created xsi:type="dcterms:W3CDTF">2012-02-03T08:45:03Z</dcterms:created>
  <dcterms:modified xsi:type="dcterms:W3CDTF">2014-02-10T17:46:59Z</dcterms:modified>
</cp:coreProperties>
</file>